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64" r:id="rId3"/>
    <p:sldId id="27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280" r:id="rId50"/>
  </p:sldIdLst>
  <p:sldSz cx="12192000" cy="6858000"/>
  <p:notesSz cx="6858000" cy="9144000"/>
  <p:defaultTextStyle>
    <a:defPPr>
      <a:defRPr lang="j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768"/>
  </p:normalViewPr>
  <p:slideViewPr>
    <p:cSldViewPr snapToGrid="0">
      <p:cViewPr varScale="1">
        <p:scale>
          <a:sx n="93" d="100"/>
          <a:sy n="93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6C63-FAA6-6B42-B73C-0AF68086CC2A}" type="datetimeFigureOut">
              <a:rPr kumimoji="1" lang="ja-ES" altLang="en-US" smtClean="0"/>
              <a:t>20/12/24</a:t>
            </a:fld>
            <a:endParaRPr kumimoji="1" lang="ja-ES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ES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ES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DD63-0D0D-4A44-A83F-39FE8354CF0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223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46080-8782-B27B-77D0-AF94A1300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716F4B-F6F7-A2DD-5913-D0302A81A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9" indent="0" algn="ctr">
              <a:buNone/>
              <a:defRPr sz="2000"/>
            </a:lvl2pPr>
            <a:lvl3pPr marL="914398" indent="0" algn="ctr">
              <a:buNone/>
              <a:defRPr sz="1800"/>
            </a:lvl3pPr>
            <a:lvl4pPr marL="1371597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6" indent="0" algn="ctr">
              <a:buNone/>
              <a:defRPr sz="1600"/>
            </a:lvl6pPr>
            <a:lvl7pPr marL="2743194" indent="0" algn="ctr">
              <a:buNone/>
              <a:defRPr sz="1600"/>
            </a:lvl7pPr>
            <a:lvl8pPr marL="3200394" indent="0" algn="ctr">
              <a:buNone/>
              <a:defRPr sz="1600"/>
            </a:lvl8pPr>
            <a:lvl9pPr marL="3657592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3F0DB-E0C7-12BF-A329-50B1A879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DC5CC-F715-D141-AFC9-9A52E1CCC738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8E4366-5ADE-FD8D-90CA-544CB6D3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54DB52-4950-61F0-53F2-182C1BF7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78799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11B8C-68E3-CBF8-D121-DA7596CB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C105EF-A708-9654-FC46-0AA8FAA6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07F6D3-38FD-51EB-378B-0A99B11D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9C19-6F91-B04F-A18D-5A65B388490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825731-3F51-1362-9A38-EF3A815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011387-069A-3581-1C39-4838401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05619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CEE99CF-C8BC-1D24-5BC9-82C1E06B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781D03-611E-D81C-9FA9-A7F81570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1CFDB-01F8-2643-899D-FBDA7D0A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9A5-2AF6-A94E-AA53-C8A9C71E65E2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F584ED-5D37-E68B-4730-3CBFDA04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272DF-14F0-0400-09C0-2912FBB0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1813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14FED-3116-8B81-1637-9446E3E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EFC64-8B17-5712-DC3F-349EC94E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82FA1C-A7AC-B449-4750-BEFE3704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5246-98B6-B54C-8B1E-0CC2EE61CD4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616189-F865-8F61-4302-9397B3FB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FE201-F46E-7F61-6877-EA061023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6355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7B255-2C23-30B4-6B76-F5A2DD9D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E90C23-480E-8D9C-0422-D6D84F31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98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9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9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9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44BBE4-4EA1-5894-BC38-953E1D06D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F094-C88D-B649-902A-609D71CE7B2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8DD9F-6A88-11B9-DF69-3C516AB7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70556C-7D82-E4B9-04C9-C31E4255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48318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F159E-B15D-312D-7E18-ABC32B74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C3CF51-3F82-3AF0-DD28-F058E9B64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E392CD-1925-31C5-10C0-65F4CC50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12CBC2-2B62-86C5-1BB4-05D8ADF7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3CE1-0797-1D4B-9B31-CD3918CF0750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025B4D-2DE1-915A-8C31-510A0D5B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C6C2C-DB50-3E86-A3A7-905060D1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88055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9D55B-2D5E-B051-7DC4-194201F9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27B600-4CC4-54D7-43FD-8B99B6B5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4D98D2-9179-9E01-24CA-B8302ABB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AFD39B-0D88-9E25-197C-B0E6ACC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7" indent="0">
              <a:buNone/>
              <a:defRPr sz="1600" b="1"/>
            </a:lvl4pPr>
            <a:lvl5pPr marL="1828796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4" indent="0">
              <a:buNone/>
              <a:defRPr sz="1600" b="1"/>
            </a:lvl7pPr>
            <a:lvl8pPr marL="3200394" indent="0">
              <a:buNone/>
              <a:defRPr sz="1600" b="1"/>
            </a:lvl8pPr>
            <a:lvl9pPr marL="3657592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8D3847B-640C-858D-0C3B-550926176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AFF592-AFF8-965D-356D-826288F4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D931E-9D75-DE48-82CC-6D74E3343FC5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766DAC-5A9C-0F95-BD97-00A1EAC8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4F8376A-7723-B791-5330-F0AD8F3B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511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CF251-A746-1FDD-F827-28DC637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00F4F3C-BD03-0E5A-37D0-09F3DD30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CCC-7234-5143-857A-3F90F27E9157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C1B4B6-24C7-30FE-56B7-64BBFEB7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623979-D9A2-0E56-76CB-69C0C2D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9262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71AFAD-49AC-2CF2-3BF9-B152D21E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86BC-2700-5944-A7A0-69A6A7C1707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34EE23-7BD7-15BB-7325-3DDFF97A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C3132-71E8-2048-C336-4107FB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4289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B1D9D-9AC4-219F-D00B-4F4D1AF7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54BE7-3F83-DCAE-6FAD-09F005D9B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BA773A5-E9DD-6FFB-DC6D-8F4E83506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496326-041F-714E-474D-F2A35A6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887-D7E6-E94A-91BC-D43085836DC9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249021-F1E3-9796-AEE2-A11294A7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F560D4B-DDEC-94F3-6036-6EA426D6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15811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6099E-D2C4-EAA9-F99B-862E65EA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398996-2089-5E82-931F-4B8B2222E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7" indent="0">
              <a:buNone/>
              <a:defRPr sz="2000"/>
            </a:lvl4pPr>
            <a:lvl5pPr marL="1828796" indent="0">
              <a:buNone/>
              <a:defRPr sz="2000"/>
            </a:lvl5pPr>
            <a:lvl6pPr marL="2285996" indent="0">
              <a:buNone/>
              <a:defRPr sz="2000"/>
            </a:lvl6pPr>
            <a:lvl7pPr marL="2743194" indent="0">
              <a:buNone/>
              <a:defRPr sz="2000"/>
            </a:lvl7pPr>
            <a:lvl8pPr marL="3200394" indent="0">
              <a:buNone/>
              <a:defRPr sz="2000"/>
            </a:lvl8pPr>
            <a:lvl9pPr marL="3657592" indent="0">
              <a:buNone/>
              <a:defRPr sz="2000"/>
            </a:lvl9pPr>
          </a:lstStyle>
          <a:p>
            <a:endParaRPr kumimoji="1" lang="ja-E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094E7F-4194-36F9-3B80-9780C613C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9" indent="0">
              <a:buNone/>
              <a:defRPr sz="1400"/>
            </a:lvl2pPr>
            <a:lvl3pPr marL="914398" indent="0">
              <a:buNone/>
              <a:defRPr sz="1200"/>
            </a:lvl3pPr>
            <a:lvl4pPr marL="1371597" indent="0">
              <a:buNone/>
              <a:defRPr sz="1000"/>
            </a:lvl4pPr>
            <a:lvl5pPr marL="1828796" indent="0">
              <a:buNone/>
              <a:defRPr sz="1000"/>
            </a:lvl5pPr>
            <a:lvl6pPr marL="2285996" indent="0">
              <a:buNone/>
              <a:defRPr sz="1000"/>
            </a:lvl6pPr>
            <a:lvl7pPr marL="2743194" indent="0">
              <a:buNone/>
              <a:defRPr sz="1000"/>
            </a:lvl7pPr>
            <a:lvl8pPr marL="3200394" indent="0">
              <a:buNone/>
              <a:defRPr sz="1000"/>
            </a:lvl8pPr>
            <a:lvl9pPr marL="3657592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A95D17-2D45-83D6-C1A5-7AA3D45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4C35-ED4A-1C41-AB2E-727636C1E4A1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1046C3-54AF-2F2E-9643-6F62829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E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07643-7993-1DC7-E965-B614106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498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83C637-BE2A-742F-6E04-194D016B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E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06A848-F880-B7AD-4607-C711352CA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E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A2F455-91B0-3F8F-3665-15BD5982C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FCD41-FCA0-AE49-9BA9-430784A946DC}" type="datetime1">
              <a:rPr kumimoji="1" lang="ja-JP" altLang="en-US" smtClean="0"/>
              <a:t>2024/12/20</a:t>
            </a:fld>
            <a:endParaRPr kumimoji="1" lang="ja-E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FC37A8-EE60-C48A-1EBA-62248388E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E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CCE24-B5FF-44C4-C8D7-2672DD49A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DEFA5-FB5E-CD4A-BC7E-5856F6BCAB4C}" type="slidenum">
              <a:rPr kumimoji="1" lang="ja-ES" altLang="en-US" smtClean="0"/>
              <a:t>‹#›</a:t>
            </a:fld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42372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6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5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4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3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599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E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2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3664C0A-6F7F-BAB9-CBDF-918F2A82D258}"/>
              </a:ext>
            </a:extLst>
          </p:cNvPr>
          <p:cNvGrpSpPr/>
          <p:nvPr/>
        </p:nvGrpSpPr>
        <p:grpSpPr>
          <a:xfrm>
            <a:off x="336345" y="935406"/>
            <a:ext cx="11332662" cy="5871891"/>
            <a:chOff x="336345" y="935406"/>
            <a:chExt cx="11332662" cy="4896663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197A2124-1A91-1BD9-7A15-DFFE68025F3C}"/>
                </a:ext>
              </a:extLst>
            </p:cNvPr>
            <p:cNvGrpSpPr/>
            <p:nvPr/>
          </p:nvGrpSpPr>
          <p:grpSpPr>
            <a:xfrm>
              <a:off x="1812521" y="935406"/>
              <a:ext cx="9856486" cy="4809527"/>
              <a:chOff x="207819" y="857128"/>
              <a:chExt cx="9856486" cy="4809527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20394234-51A8-11E9-5FDE-6966F1BEE520}"/>
                  </a:ext>
                </a:extLst>
              </p:cNvPr>
              <p:cNvGrpSpPr/>
              <p:nvPr/>
            </p:nvGrpSpPr>
            <p:grpSpPr>
              <a:xfrm>
                <a:off x="207819" y="857128"/>
                <a:ext cx="9748425" cy="4809527"/>
                <a:chOff x="-112221" y="1465135"/>
                <a:chExt cx="9748425" cy="4809527"/>
              </a:xfrm>
            </p:grpSpPr>
            <p:sp>
              <p:nvSpPr>
                <p:cNvPr id="3" name="正方形/長方形 2">
                  <a:extLst>
                    <a:ext uri="{FF2B5EF4-FFF2-40B4-BE49-F238E27FC236}">
                      <a16:creationId xmlns:a16="http://schemas.microsoft.com/office/drawing/2014/main" id="{DA92E2A6-9D05-4D38-1982-6107B8591C87}"/>
                    </a:ext>
                  </a:extLst>
                </p:cNvPr>
                <p:cNvSpPr/>
                <p:nvPr/>
              </p:nvSpPr>
              <p:spPr>
                <a:xfrm>
                  <a:off x="2494712" y="1465135"/>
                  <a:ext cx="4075360" cy="480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grpSp>
              <p:nvGrpSpPr>
                <p:cNvPr id="4" name="グループ化 3">
                  <a:extLst>
                    <a:ext uri="{FF2B5EF4-FFF2-40B4-BE49-F238E27FC236}">
                      <a16:creationId xmlns:a16="http://schemas.microsoft.com/office/drawing/2014/main" id="{A52038D5-B34D-29A9-EB71-FEB1CB6E613B}"/>
                    </a:ext>
                  </a:extLst>
                </p:cNvPr>
                <p:cNvGrpSpPr/>
                <p:nvPr/>
              </p:nvGrpSpPr>
              <p:grpSpPr>
                <a:xfrm>
                  <a:off x="-112221" y="2678028"/>
                  <a:ext cx="9748425" cy="2905522"/>
                  <a:chOff x="-112221" y="2678028"/>
                  <a:chExt cx="9748425" cy="2905522"/>
                </a:xfrm>
              </p:grpSpPr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44D7A222-CA96-315B-847A-DC78F0B5B67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360" y="4504855"/>
                    <a:ext cx="2942844" cy="384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rPr>
                      <a:t>回転台</a:t>
                    </a:r>
                    <a:endParaRPr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endParaRPr>
                  </a:p>
                </p:txBody>
              </p:sp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0FD751EC-5223-BF00-A791-DCB9247D40BE}"/>
                      </a:ext>
                    </a:extLst>
                  </p:cNvPr>
                  <p:cNvGrpSpPr/>
                  <p:nvPr/>
                </p:nvGrpSpPr>
                <p:grpSpPr>
                  <a:xfrm>
                    <a:off x="-112221" y="2678028"/>
                    <a:ext cx="8961583" cy="2905522"/>
                    <a:chOff x="-112221" y="2705737"/>
                    <a:chExt cx="8961583" cy="2905522"/>
                  </a:xfrm>
                </p:grpSpPr>
                <p:sp>
                  <p:nvSpPr>
                    <p:cNvPr id="7" name="テキスト ボックス 6">
                      <a:extLst>
                        <a:ext uri="{FF2B5EF4-FFF2-40B4-BE49-F238E27FC236}">
                          <a16:creationId xmlns:a16="http://schemas.microsoft.com/office/drawing/2014/main" id="{DEC7BE07-779C-A1DD-679B-309AEC4C60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538" y="5226269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方位角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8" name="直線コネクタ 7">
                      <a:extLst>
                        <a:ext uri="{FF2B5EF4-FFF2-40B4-BE49-F238E27FC236}">
                          <a16:creationId xmlns:a16="http://schemas.microsoft.com/office/drawing/2014/main" id="{8EB7435E-6BE7-A9D6-3456-39F285F296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-112221" y="4933224"/>
                      <a:ext cx="6449118" cy="0"/>
                    </a:xfrm>
                    <a:prstGeom prst="line">
                      <a:avLst/>
                    </a:prstGeom>
                    <a:ln w="5715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右矢印 8">
                      <a:extLst>
                        <a:ext uri="{FF2B5EF4-FFF2-40B4-BE49-F238E27FC236}">
                          <a16:creationId xmlns:a16="http://schemas.microsoft.com/office/drawing/2014/main" id="{03725265-0C6E-4176-CC3F-8DE3CC3DA8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483829" y="4886339"/>
                      <a:ext cx="1301319" cy="93771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ES" altLang="en-US"/>
                    </a:p>
                  </p:txBody>
                </p:sp>
                <p:sp>
                  <p:nvSpPr>
                    <p:cNvPr id="10" name="テキスト ボックス 9">
                      <a:extLst>
                        <a:ext uri="{FF2B5EF4-FFF2-40B4-BE49-F238E27FC236}">
                          <a16:creationId xmlns:a16="http://schemas.microsoft.com/office/drawing/2014/main" id="{CD655B35-0169-44BC-E30F-ED50AF8A9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0381" y="2705737"/>
                      <a:ext cx="2755392" cy="38499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MKID</a:t>
                      </a:r>
                      <a:r>
                        <a:rPr kumimoji="1" lang="ja-JP" altLang="en-US" sz="240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r>
                        <a:rPr kumimoji="1" lang="en-US" altLang="ja-JP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sp>
                  <p:nvSpPr>
                    <p:cNvPr id="11" name="テキスト ボックス 10">
                      <a:extLst>
                        <a:ext uri="{FF2B5EF4-FFF2-40B4-BE49-F238E27FC236}">
                          <a16:creationId xmlns:a16="http://schemas.microsoft.com/office/drawing/2014/main" id="{6DE7E51B-E866-D3F6-F07B-001FFB871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56732" y="3882318"/>
                      <a:ext cx="2755392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仰角</a:t>
                      </a:r>
                      <a:r>
                        <a:rPr kumimoji="1" lang="en-US" altLang="ja-E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DAQ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  <p:cxnSp>
                  <p:nvCxnSpPr>
                    <p:cNvPr id="12" name="カギ線コネクタ 11">
                      <a:extLst>
                        <a:ext uri="{FF2B5EF4-FFF2-40B4-BE49-F238E27FC236}">
                          <a16:creationId xmlns:a16="http://schemas.microsoft.com/office/drawing/2014/main" id="{5EF006BA-C680-F563-BB8D-99396CA28D7A}"/>
                        </a:ext>
                      </a:extLst>
                    </p:cNvPr>
                    <p:cNvCxnSpPr>
                      <a:cxnSpLocks/>
                      <a:stCxn id="10" idx="3"/>
                      <a:endCxn id="20" idx="0"/>
                    </p:cNvCxnSpPr>
                    <p:nvPr/>
                  </p:nvCxnSpPr>
                  <p:spPr>
                    <a:xfrm>
                      <a:off x="3135773" y="2898232"/>
                      <a:ext cx="5713589" cy="1016226"/>
                    </a:xfrm>
                    <a:prstGeom prst="bentConnector2">
                      <a:avLst/>
                    </a:prstGeom>
                    <a:ln w="1079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曲線コネクタ 13">
                      <a:extLst>
                        <a:ext uri="{FF2B5EF4-FFF2-40B4-BE49-F238E27FC236}">
                          <a16:creationId xmlns:a16="http://schemas.microsoft.com/office/drawing/2014/main" id="{D176CD99-18D2-E370-29B4-3448F7DB2312}"/>
                        </a:ext>
                      </a:extLst>
                    </p:cNvPr>
                    <p:cNvCxnSpPr>
                      <a:cxnSpLocks/>
                      <a:stCxn id="10" idx="2"/>
                      <a:endCxn id="7" idx="1"/>
                    </p:cNvCxnSpPr>
                    <p:nvPr/>
                  </p:nvCxnSpPr>
                  <p:spPr>
                    <a:xfrm rot="16200000" flipH="1">
                      <a:off x="1275288" y="3573515"/>
                      <a:ext cx="2328038" cy="1362461"/>
                    </a:xfrm>
                    <a:prstGeom prst="curvedConnector2">
                      <a:avLst/>
                    </a:prstGeom>
                    <a:ln w="107950">
                      <a:solidFill>
                        <a:srgbClr val="0070C0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テキスト ボックス 14">
                      <a:extLst>
                        <a:ext uri="{FF2B5EF4-FFF2-40B4-BE49-F238E27FC236}">
                          <a16:creationId xmlns:a16="http://schemas.microsoft.com/office/drawing/2014/main" id="{EA752CA8-B75C-5D4F-D473-9DE329C03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9179" y="3938424"/>
                      <a:ext cx="850184" cy="38499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ja-ES" altLang="en-US" sz="2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同期</a:t>
                      </a:r>
                      <a:endParaRPr kumimoji="1" lang="ja-ES" altLang="en-US" sz="2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p:txBody>
                </p:sp>
              </p:grpSp>
            </p:grpSp>
          </p:grpSp>
          <p:sp>
            <p:nvSpPr>
              <p:cNvPr id="17" name="下矢印 16">
                <a:extLst>
                  <a:ext uri="{FF2B5EF4-FFF2-40B4-BE49-F238E27FC236}">
                    <a16:creationId xmlns:a16="http://schemas.microsoft.com/office/drawing/2014/main" id="{7E69A2C6-A84C-2C10-59B7-56150429EE03}"/>
                  </a:ext>
                </a:extLst>
              </p:cNvPr>
              <p:cNvSpPr/>
              <p:nvPr/>
            </p:nvSpPr>
            <p:spPr>
              <a:xfrm rot="16200000">
                <a:off x="7712367" y="2663234"/>
                <a:ext cx="48053" cy="1692560"/>
              </a:xfrm>
              <a:prstGeom prst="downArrow">
                <a:avLst/>
              </a:prstGeom>
              <a:solidFill>
                <a:srgbClr val="0070C0"/>
              </a:solidFill>
              <a:ln w="1047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下矢印 17">
                <a:extLst>
                  <a:ext uri="{FF2B5EF4-FFF2-40B4-BE49-F238E27FC236}">
                    <a16:creationId xmlns:a16="http://schemas.microsoft.com/office/drawing/2014/main" id="{2925F02D-C893-53D4-F469-B4CE3E399B03}"/>
                  </a:ext>
                </a:extLst>
              </p:cNvPr>
              <p:cNvSpPr/>
              <p:nvPr/>
            </p:nvSpPr>
            <p:spPr>
              <a:xfrm rot="16200000" flipH="1">
                <a:off x="7298791" y="3603355"/>
                <a:ext cx="246582" cy="2437079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6B59B38-3E11-6929-8449-7D95E304762C}"/>
                  </a:ext>
                </a:extLst>
              </p:cNvPr>
              <p:cNvSpPr txBox="1"/>
              <p:nvPr/>
            </p:nvSpPr>
            <p:spPr>
              <a:xfrm>
                <a:off x="8640620" y="4614654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6DEA73E6-99C5-EE8F-3392-8CE563EAABD9}"/>
                  </a:ext>
                </a:extLst>
              </p:cNvPr>
              <p:cNvSpPr txBox="1"/>
              <p:nvPr/>
            </p:nvSpPr>
            <p:spPr>
              <a:xfrm>
                <a:off x="8640621" y="3278742"/>
                <a:ext cx="1057561" cy="3849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F9DCAFD0-0563-CFEF-984F-AFB35430C0FF}"/>
                  </a:ext>
                </a:extLst>
              </p:cNvPr>
              <p:cNvSpPr txBox="1"/>
              <p:nvPr/>
            </p:nvSpPr>
            <p:spPr>
              <a:xfrm>
                <a:off x="7121461" y="304989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7A2C913-407B-A739-9C7D-6DA94369492E}"/>
                  </a:ext>
                </a:extLst>
              </p:cNvPr>
              <p:cNvSpPr txBox="1"/>
              <p:nvPr/>
            </p:nvSpPr>
            <p:spPr>
              <a:xfrm>
                <a:off x="7121461" y="4383821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BF7E767-C197-A0BC-3B0F-81FA42895533}"/>
                  </a:ext>
                </a:extLst>
              </p:cNvPr>
              <p:cNvSpPr txBox="1"/>
              <p:nvPr/>
            </p:nvSpPr>
            <p:spPr>
              <a:xfrm>
                <a:off x="6436084" y="1827457"/>
                <a:ext cx="2942844" cy="38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1kSPS</a:t>
                </a:r>
              </a:p>
            </p:txBody>
          </p:sp>
        </p:grp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B5894AA-7200-A263-9A1E-B126416240C9}"/>
                </a:ext>
              </a:extLst>
            </p:cNvPr>
            <p:cNvSpPr/>
            <p:nvPr/>
          </p:nvSpPr>
          <p:spPr>
            <a:xfrm>
              <a:off x="336345" y="3128175"/>
              <a:ext cx="2760548" cy="22897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1E72F1D-5D6D-9984-9597-49C5C73EE686}"/>
                </a:ext>
              </a:extLst>
            </p:cNvPr>
            <p:cNvSpPr txBox="1"/>
            <p:nvPr/>
          </p:nvSpPr>
          <p:spPr>
            <a:xfrm>
              <a:off x="1008905" y="5447079"/>
              <a:ext cx="1470071" cy="3849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回転継手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34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E12910-7DDD-C882-BC24-076905282923}"/>
              </a:ext>
            </a:extLst>
          </p:cNvPr>
          <p:cNvSpPr>
            <a:spLocks noChangeAspect="1"/>
          </p:cNvSpPr>
          <p:nvPr/>
        </p:nvSpPr>
        <p:spPr>
          <a:xfrm>
            <a:off x="2244436" y="581890"/>
            <a:ext cx="7287492" cy="546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" name="上下矢印 2">
            <a:extLst>
              <a:ext uri="{FF2B5EF4-FFF2-40B4-BE49-F238E27FC236}">
                <a16:creationId xmlns:a16="http://schemas.microsoft.com/office/drawing/2014/main" id="{90A6B7C1-8324-75C4-18F9-9E9B82F2AE7D}"/>
              </a:ext>
            </a:extLst>
          </p:cNvPr>
          <p:cNvSpPr/>
          <p:nvPr/>
        </p:nvSpPr>
        <p:spPr>
          <a:xfrm rot="10800000" flipH="1">
            <a:off x="7078254" y="2624965"/>
            <a:ext cx="237996" cy="840562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" name="上下矢印 3">
            <a:extLst>
              <a:ext uri="{FF2B5EF4-FFF2-40B4-BE49-F238E27FC236}">
                <a16:creationId xmlns:a16="http://schemas.microsoft.com/office/drawing/2014/main" id="{DD01D7D0-5C3D-41B0-A020-7E7C56620555}"/>
              </a:ext>
            </a:extLst>
          </p:cNvPr>
          <p:cNvSpPr/>
          <p:nvPr/>
        </p:nvSpPr>
        <p:spPr>
          <a:xfrm rot="5400000" flipH="1">
            <a:off x="5978381" y="3249036"/>
            <a:ext cx="286012" cy="1168426"/>
          </a:xfrm>
          <a:prstGeom prst="upDownArrow">
            <a:avLst>
              <a:gd name="adj1" fmla="val 39045"/>
              <a:gd name="adj2" fmla="val 50000"/>
            </a:avLst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096F8C-562B-90A1-DBE3-BF2F0DDB64AC}"/>
              </a:ext>
            </a:extLst>
          </p:cNvPr>
          <p:cNvSpPr txBox="1"/>
          <p:nvPr/>
        </p:nvSpPr>
        <p:spPr>
          <a:xfrm>
            <a:off x="5816252" y="3976256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68955DF-7BBE-0396-AAC3-811E999B2B44}"/>
              </a:ext>
            </a:extLst>
          </p:cNvPr>
          <p:cNvSpPr txBox="1"/>
          <p:nvPr/>
        </p:nvSpPr>
        <p:spPr>
          <a:xfrm>
            <a:off x="7316250" y="2845192"/>
            <a:ext cx="889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+1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7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1161782-115B-65E4-9964-936C0A8C3388}"/>
              </a:ext>
            </a:extLst>
          </p:cNvPr>
          <p:cNvGrpSpPr/>
          <p:nvPr/>
        </p:nvGrpSpPr>
        <p:grpSpPr>
          <a:xfrm>
            <a:off x="2273077" y="424121"/>
            <a:ext cx="7210622" cy="5720486"/>
            <a:chOff x="2203804" y="368702"/>
            <a:chExt cx="7210622" cy="572048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1585C6C-A3B8-A5A8-81F4-79EF17FF30D7}"/>
                </a:ext>
              </a:extLst>
            </p:cNvPr>
            <p:cNvGrpSpPr/>
            <p:nvPr/>
          </p:nvGrpSpPr>
          <p:grpSpPr>
            <a:xfrm>
              <a:off x="2281877" y="368702"/>
              <a:ext cx="7132549" cy="5720486"/>
              <a:chOff x="548777" y="978345"/>
              <a:chExt cx="6324601" cy="5100172"/>
            </a:xfrm>
          </p:grpSpPr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3DA0BD4-8CDC-8F5F-76C3-D8FCE483F4DB}"/>
                  </a:ext>
                </a:extLst>
              </p:cNvPr>
              <p:cNvSpPr/>
              <p:nvPr/>
            </p:nvSpPr>
            <p:spPr>
              <a:xfrm>
                <a:off x="548777" y="1335068"/>
                <a:ext cx="6324601" cy="4743449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FEF0E3C-DB0F-609E-89F7-DFB6B9337936}"/>
                  </a:ext>
                </a:extLst>
              </p:cNvPr>
              <p:cNvSpPr txBox="1"/>
              <p:nvPr/>
            </p:nvSpPr>
            <p:spPr>
              <a:xfrm>
                <a:off x="988322" y="978345"/>
                <a:ext cx="1763152" cy="356723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バレルジャック</a:t>
                </a:r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8B9E33A9-E5AB-32F7-486E-C2C2EDB61AE7}"/>
                  </a:ext>
                </a:extLst>
              </p:cNvPr>
              <p:cNvSpPr/>
              <p:nvPr/>
            </p:nvSpPr>
            <p:spPr>
              <a:xfrm>
                <a:off x="742779" y="2789985"/>
                <a:ext cx="731041" cy="563226"/>
              </a:xfrm>
              <a:prstGeom prst="ellipse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12B3EC70-B8D7-308F-A118-3461E385296A}"/>
                </a:ext>
              </a:extLst>
            </p:cNvPr>
            <p:cNvSpPr/>
            <p:nvPr/>
          </p:nvSpPr>
          <p:spPr>
            <a:xfrm rot="5400000">
              <a:off x="3031193" y="1125172"/>
              <a:ext cx="1267297" cy="76263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0F0C1E9-732C-7959-85A6-9A02BECFCC93}"/>
                </a:ext>
              </a:extLst>
            </p:cNvPr>
            <p:cNvSpPr txBox="1"/>
            <p:nvPr/>
          </p:nvSpPr>
          <p:spPr>
            <a:xfrm>
              <a:off x="2203804" y="3171795"/>
              <a:ext cx="157848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Micro-USB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7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71E982-DC11-EF6A-8040-FF9BAE919D9E}"/>
              </a:ext>
            </a:extLst>
          </p:cNvPr>
          <p:cNvSpPr>
            <a:spLocks noChangeAspect="1"/>
          </p:cNvSpPr>
          <p:nvPr/>
        </p:nvSpPr>
        <p:spPr>
          <a:xfrm rot="5400000">
            <a:off x="2881657" y="1055970"/>
            <a:ext cx="6428687" cy="47460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95EBDAD-C542-8AC2-4E0C-958A7D652BF5}"/>
              </a:ext>
            </a:extLst>
          </p:cNvPr>
          <p:cNvCxnSpPr>
            <a:cxnSpLocks/>
          </p:cNvCxnSpPr>
          <p:nvPr/>
        </p:nvCxnSpPr>
        <p:spPr>
          <a:xfrm flipH="1" flipV="1">
            <a:off x="5140037" y="595745"/>
            <a:ext cx="831273" cy="138546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A998F0-2922-AEE7-CD27-C943DA7F1F0A}"/>
              </a:ext>
            </a:extLst>
          </p:cNvPr>
          <p:cNvSpPr txBox="1"/>
          <p:nvPr/>
        </p:nvSpPr>
        <p:spPr>
          <a:xfrm>
            <a:off x="3899792" y="395691"/>
            <a:ext cx="124024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バッフル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A3D116-1991-9351-9AF4-B1678B1AF7C0}"/>
              </a:ext>
            </a:extLst>
          </p:cNvPr>
          <p:cNvCxnSpPr>
            <a:cxnSpLocks/>
          </p:cNvCxnSpPr>
          <p:nvPr/>
        </p:nvCxnSpPr>
        <p:spPr>
          <a:xfrm flipV="1">
            <a:off x="5985165" y="4591946"/>
            <a:ext cx="1146333" cy="74860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2459CC4-632B-2C90-8752-6F29037C396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140037" y="3217761"/>
            <a:ext cx="637307" cy="394857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11290F-CAF5-A869-B155-411DFA9B74F6}"/>
              </a:ext>
            </a:extLst>
          </p:cNvPr>
          <p:cNvSpPr txBox="1"/>
          <p:nvPr/>
        </p:nvSpPr>
        <p:spPr>
          <a:xfrm>
            <a:off x="3998702" y="3612618"/>
            <a:ext cx="228266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クライオスタット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E357249-E0BF-322B-FB8F-C49F0CFD1EFF}"/>
              </a:ext>
            </a:extLst>
          </p:cNvPr>
          <p:cNvSpPr txBox="1"/>
          <p:nvPr/>
        </p:nvSpPr>
        <p:spPr>
          <a:xfrm>
            <a:off x="6642994" y="4191836"/>
            <a:ext cx="97700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回転台</a:t>
            </a:r>
          </a:p>
        </p:txBody>
      </p:sp>
    </p:spTree>
    <p:extLst>
      <p:ext uri="{BB962C8B-B14F-4D97-AF65-F5344CB8AC3E}">
        <p14:creationId xmlns:p14="http://schemas.microsoft.com/office/powerpoint/2010/main" val="4175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7E98B0B2-67DF-0EE6-8FE1-D93CC104FFBC}"/>
              </a:ext>
            </a:extLst>
          </p:cNvPr>
          <p:cNvGrpSpPr/>
          <p:nvPr/>
        </p:nvGrpSpPr>
        <p:grpSpPr>
          <a:xfrm>
            <a:off x="1447628" y="999351"/>
            <a:ext cx="9296745" cy="4511709"/>
            <a:chOff x="1447627" y="999350"/>
            <a:chExt cx="9296745" cy="451170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98EDB4F2-F472-B939-C3A8-DABEB55F6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7627" y="1346940"/>
              <a:ext cx="9296745" cy="4164119"/>
              <a:chOff x="5410201" y="621150"/>
              <a:chExt cx="6061503" cy="2743199"/>
            </a:xfrm>
          </p:grpSpPr>
          <p:pic>
            <p:nvPicPr>
              <p:cNvPr id="3" name="図 2" descr="帽子, カラフル, 食品, ボー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8A7541-94A0-D4DE-A1F7-491C459C4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70566" y="621150"/>
                <a:ext cx="5486398" cy="2743199"/>
              </a:xfrm>
              <a:prstGeom prst="rect">
                <a:avLst/>
              </a:prstGeom>
            </p:spPr>
          </p:pic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772C30B-CDAA-839A-D5CB-E25C663AC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840" y="1027869"/>
                <a:ext cx="4703794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377C3A2C-07E8-2885-C02B-055F91D1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0201" y="2070355"/>
                <a:ext cx="5630332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ドーナツ 6">
                <a:extLst>
                  <a:ext uri="{FF2B5EF4-FFF2-40B4-BE49-F238E27FC236}">
                    <a16:creationId xmlns:a16="http://schemas.microsoft.com/office/drawing/2014/main" id="{9E94C549-4042-BD8B-DEFF-E31006DF6E6F}"/>
                  </a:ext>
                </a:extLst>
              </p:cNvPr>
              <p:cNvSpPr/>
              <p:nvPr/>
            </p:nvSpPr>
            <p:spPr>
              <a:xfrm>
                <a:off x="8610600" y="1037075"/>
                <a:ext cx="1030111" cy="1030426"/>
              </a:xfrm>
              <a:prstGeom prst="donut">
                <a:avLst>
                  <a:gd name="adj" fmla="val 17693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右矢印 7">
                <a:extLst>
                  <a:ext uri="{FF2B5EF4-FFF2-40B4-BE49-F238E27FC236}">
                    <a16:creationId xmlns:a16="http://schemas.microsoft.com/office/drawing/2014/main" id="{0493900F-B5C3-5480-F4AE-36F5645E5CDA}"/>
                  </a:ext>
                </a:extLst>
              </p:cNvPr>
              <p:cNvSpPr/>
              <p:nvPr/>
            </p:nvSpPr>
            <p:spPr>
              <a:xfrm rot="10800000">
                <a:off x="7101572" y="1341451"/>
                <a:ext cx="1308649" cy="44026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354AD9FE-632A-3221-24F4-A0EDB070ADA8}"/>
                  </a:ext>
                </a:extLst>
              </p:cNvPr>
              <p:cNvSpPr/>
              <p:nvPr/>
            </p:nvSpPr>
            <p:spPr>
              <a:xfrm rot="2846161">
                <a:off x="8849781" y="964494"/>
                <a:ext cx="1128714" cy="1194178"/>
              </a:xfrm>
              <a:prstGeom prst="arc">
                <a:avLst/>
              </a:prstGeom>
              <a:noFill/>
              <a:ln w="635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5044AF-04FE-7D61-B6EE-FEC350D85D3F}"/>
                  </a:ext>
                </a:extLst>
              </p:cNvPr>
              <p:cNvSpPr/>
              <p:nvPr/>
            </p:nvSpPr>
            <p:spPr>
              <a:xfrm>
                <a:off x="5657128" y="1410414"/>
                <a:ext cx="1181431" cy="3713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地球の自転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986441-A254-AF70-A263-0979F8DAD0C4}"/>
                  </a:ext>
                </a:extLst>
              </p:cNvPr>
              <p:cNvSpPr/>
              <p:nvPr/>
            </p:nvSpPr>
            <p:spPr>
              <a:xfrm>
                <a:off x="10166737" y="1410414"/>
                <a:ext cx="1304967" cy="3449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望遠鏡の回転</a:t>
                </a:r>
                <a:endPara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6A6852A8-A66F-FB8D-EBC5-67F833BA7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8325" y="1996375"/>
              <a:ext cx="273130" cy="27313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6E7F448-7601-D654-F0DB-79B69831352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344890" y="1449756"/>
              <a:ext cx="926524" cy="68318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ACE52D0-9F6A-1993-96F0-8D6D383FD607}"/>
                </a:ext>
              </a:extLst>
            </p:cNvPr>
            <p:cNvSpPr/>
            <p:nvPr/>
          </p:nvSpPr>
          <p:spPr>
            <a:xfrm>
              <a:off x="7881431" y="999350"/>
              <a:ext cx="779966" cy="4504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視野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1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2136C517-253A-DE9E-B240-99F190CA1CCA}"/>
              </a:ext>
            </a:extLst>
          </p:cNvPr>
          <p:cNvGrpSpPr/>
          <p:nvPr/>
        </p:nvGrpSpPr>
        <p:grpSpPr>
          <a:xfrm>
            <a:off x="2078183" y="581892"/>
            <a:ext cx="9088582" cy="5874331"/>
            <a:chOff x="2078182" y="581891"/>
            <a:chExt cx="9088582" cy="5874331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4BF04A0-5ABB-AABB-BFC1-E49560D74468}"/>
                </a:ext>
              </a:extLst>
            </p:cNvPr>
            <p:cNvGrpSpPr/>
            <p:nvPr/>
          </p:nvGrpSpPr>
          <p:grpSpPr>
            <a:xfrm>
              <a:off x="2078182" y="581891"/>
              <a:ext cx="7564582" cy="5874331"/>
              <a:chOff x="2078182" y="581891"/>
              <a:chExt cx="7564582" cy="5874331"/>
            </a:xfrm>
          </p:grpSpPr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7AEB89BF-A742-D902-14F9-8C5F131D9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581891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BEAA8353-5046-BCBE-BC04-3FCD767F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82" y="6456222"/>
                <a:ext cx="7564582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39605DAE-9FDB-FA06-32EB-72834A4D3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929745"/>
                <a:ext cx="0" cy="52647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6283DD7F-9E2F-E468-ED5E-3BF0F291E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569527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289069C3-0867-D425-1A7E-C2817D36E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6290" y="5929745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365178AA-06C9-59E2-AEF3-95FE96E0C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4045527"/>
                <a:ext cx="0" cy="152400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35FBA75-628C-1600-EAAB-49FEF8D00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4115" y="2348345"/>
                <a:ext cx="0" cy="1711037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6FA2A9B-7C34-276F-1B8E-610368128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9745" y="581891"/>
                <a:ext cx="0" cy="1766454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58E4B71-7AAB-731E-5639-327EEB27C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3456708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0840FEC4-8910-65DF-6E39-2BB8D7345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4821382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846F2ED5-C6E2-B8BA-7F36-D6B5BFF0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006436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2EA67330-D0F6-F70B-949B-ED77B31CF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5818" y="3429000"/>
                <a:ext cx="127461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82D5B40F-75CC-5BCE-B65D-0D6634EE1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127" y="1607127"/>
                <a:ext cx="0" cy="1399309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C5E3894-AEE8-0BEC-4403-BA37855F1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2508" y="1634837"/>
                <a:ext cx="35744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DDFA259-75DA-DB44-30B8-E5F3AB74002F}"/>
                </a:ext>
              </a:extLst>
            </p:cNvPr>
            <p:cNvCxnSpPr>
              <a:cxnSpLocks/>
            </p:cNvCxnSpPr>
            <p:nvPr/>
          </p:nvCxnSpPr>
          <p:spPr>
            <a:xfrm>
              <a:off x="6328049" y="2348345"/>
              <a:ext cx="0" cy="171103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00B8BC2-CB42-D8CE-DBB8-4A0A694E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2376055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F106563-59E4-A008-E13A-5A460C755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013" y="4045527"/>
              <a:ext cx="869369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90AA7519-ECAF-F203-BD71-50A1CD8F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1607127"/>
              <a:ext cx="0" cy="7689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2CA50F71-9D29-4DBB-7AA4-8307CEA9B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218" y="4156362"/>
              <a:ext cx="0" cy="69273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円弧 46">
              <a:extLst>
                <a:ext uri="{FF2B5EF4-FFF2-40B4-BE49-F238E27FC236}">
                  <a16:creationId xmlns:a16="http://schemas.microsoft.com/office/drawing/2014/main" id="{835CCB51-6981-A15B-A693-C8BD8C521089}"/>
                </a:ext>
              </a:extLst>
            </p:cNvPr>
            <p:cNvSpPr/>
            <p:nvPr/>
          </p:nvSpPr>
          <p:spPr>
            <a:xfrm>
              <a:off x="3366668" y="2320641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0" name="円弧 49">
              <a:extLst>
                <a:ext uri="{FF2B5EF4-FFF2-40B4-BE49-F238E27FC236}">
                  <a16:creationId xmlns:a16="http://schemas.microsoft.com/office/drawing/2014/main" id="{09C38283-9CA1-EE99-9CB6-A899A0A39CBA}"/>
                </a:ext>
              </a:extLst>
            </p:cNvPr>
            <p:cNvSpPr/>
            <p:nvPr/>
          </p:nvSpPr>
          <p:spPr>
            <a:xfrm>
              <a:off x="3366668" y="2791697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1" name="円弧 50">
              <a:extLst>
                <a:ext uri="{FF2B5EF4-FFF2-40B4-BE49-F238E27FC236}">
                  <a16:creationId xmlns:a16="http://schemas.microsoft.com/office/drawing/2014/main" id="{A1F34653-2C99-52AC-32A6-8A0AC9D20BF4}"/>
                </a:ext>
              </a:extLst>
            </p:cNvPr>
            <p:cNvSpPr/>
            <p:nvPr/>
          </p:nvSpPr>
          <p:spPr>
            <a:xfrm>
              <a:off x="3366668" y="3262749"/>
              <a:ext cx="1219172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円弧 51">
              <a:extLst>
                <a:ext uri="{FF2B5EF4-FFF2-40B4-BE49-F238E27FC236}">
                  <a16:creationId xmlns:a16="http://schemas.microsoft.com/office/drawing/2014/main" id="{A3E148CF-E69C-F6C5-69DF-F36EFE356EBC}"/>
                </a:ext>
              </a:extLst>
            </p:cNvPr>
            <p:cNvSpPr/>
            <p:nvPr/>
          </p:nvSpPr>
          <p:spPr>
            <a:xfrm>
              <a:off x="3366668" y="3716490"/>
              <a:ext cx="1191477" cy="477980"/>
            </a:xfrm>
            <a:prstGeom prst="arc">
              <a:avLst>
                <a:gd name="adj1" fmla="val 18644763"/>
                <a:gd name="adj2" fmla="val 3145153"/>
              </a:avLst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BD57EE8F-7429-64B3-E7F4-9CAD78A48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640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BA20F78A-8F81-969E-3505-CBCC8DA64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633" y="2455714"/>
              <a:ext cx="1541294" cy="15482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フレーム 68">
              <a:extLst>
                <a:ext uri="{FF2B5EF4-FFF2-40B4-BE49-F238E27FC236}">
                  <a16:creationId xmlns:a16="http://schemas.microsoft.com/office/drawing/2014/main" id="{50CB0152-B369-739B-CA23-5DE21A6E97D5}"/>
                </a:ext>
              </a:extLst>
            </p:cNvPr>
            <p:cNvSpPr/>
            <p:nvPr/>
          </p:nvSpPr>
          <p:spPr>
            <a:xfrm>
              <a:off x="3200400" y="1288472"/>
              <a:ext cx="5597236" cy="3775363"/>
            </a:xfrm>
            <a:prstGeom prst="frame">
              <a:avLst>
                <a:gd name="adj1" fmla="val 6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フレーム 69">
              <a:extLst>
                <a:ext uri="{FF2B5EF4-FFF2-40B4-BE49-F238E27FC236}">
                  <a16:creationId xmlns:a16="http://schemas.microsoft.com/office/drawing/2014/main" id="{9FB41A7A-C92D-170E-96F8-DA62ECE88209}"/>
                </a:ext>
              </a:extLst>
            </p:cNvPr>
            <p:cNvSpPr/>
            <p:nvPr/>
          </p:nvSpPr>
          <p:spPr>
            <a:xfrm>
              <a:off x="3200397" y="5347858"/>
              <a:ext cx="5597236" cy="845121"/>
            </a:xfrm>
            <a:prstGeom prst="frame">
              <a:avLst>
                <a:gd name="adj1" fmla="val 1775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4332D937-9C3A-0249-2520-93BEAD82CDBC}"/>
                </a:ext>
              </a:extLst>
            </p:cNvPr>
            <p:cNvSpPr/>
            <p:nvPr/>
          </p:nvSpPr>
          <p:spPr>
            <a:xfrm>
              <a:off x="9078204" y="5499944"/>
              <a:ext cx="2088560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カップリング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1A51588-EB63-BE56-15AE-499E9F918676}"/>
                </a:ext>
              </a:extLst>
            </p:cNvPr>
            <p:cNvSpPr/>
            <p:nvPr/>
          </p:nvSpPr>
          <p:spPr>
            <a:xfrm>
              <a:off x="9078205" y="2900010"/>
              <a:ext cx="1812003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RLC</a:t>
              </a:r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共振回路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0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924DE968-0B3D-B4D6-65EF-8FC267E12C38}"/>
              </a:ext>
            </a:extLst>
          </p:cNvPr>
          <p:cNvGrpSpPr/>
          <p:nvPr/>
        </p:nvGrpSpPr>
        <p:grpSpPr>
          <a:xfrm>
            <a:off x="2301877" y="471055"/>
            <a:ext cx="6445527" cy="6215237"/>
            <a:chOff x="1124241" y="498764"/>
            <a:chExt cx="6445527" cy="6215237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4ADB6C3C-D018-75F4-85E1-CEBF5E80940C}"/>
                </a:ext>
              </a:extLst>
            </p:cNvPr>
            <p:cNvGrpSpPr/>
            <p:nvPr/>
          </p:nvGrpSpPr>
          <p:grpSpPr>
            <a:xfrm>
              <a:off x="1569253" y="498764"/>
              <a:ext cx="5815220" cy="5525627"/>
              <a:chOff x="1777071" y="942109"/>
              <a:chExt cx="5815220" cy="5525627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4062316-F4BA-4E8E-2F11-73C293FA2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6217443"/>
                <a:ext cx="1191493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直線コネクタ 1">
                <a:extLst>
                  <a:ext uri="{FF2B5EF4-FFF2-40B4-BE49-F238E27FC236}">
                    <a16:creationId xmlns:a16="http://schemas.microsoft.com/office/drawing/2014/main" id="{201992D3-7D8E-D2F1-EE7C-256019445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9963" y="942109"/>
                <a:ext cx="0" cy="5306291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線コネクタ 3">
                <a:extLst>
                  <a:ext uri="{FF2B5EF4-FFF2-40B4-BE49-F238E27FC236}">
                    <a16:creationId xmlns:a16="http://schemas.microsoft.com/office/drawing/2014/main" id="{F5DCC5C6-67C1-04B0-BDDF-AAABB5526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4121727"/>
                <a:ext cx="5112328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43D353E-DD68-0883-7050-A99D0C2935C1}"/>
                  </a:ext>
                </a:extLst>
              </p:cNvPr>
              <p:cNvSpPr/>
              <p:nvPr/>
            </p:nvSpPr>
            <p:spPr>
              <a:xfrm>
                <a:off x="1777071" y="942109"/>
                <a:ext cx="564555" cy="563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E</a:t>
                </a:r>
              </a:p>
            </p:txBody>
          </p:sp>
          <p:sp>
            <p:nvSpPr>
              <p:cNvPr id="9" name="円弧 8">
                <a:extLst>
                  <a:ext uri="{FF2B5EF4-FFF2-40B4-BE49-F238E27FC236}">
                    <a16:creationId xmlns:a16="http://schemas.microsoft.com/office/drawing/2014/main" id="{80BA4413-4096-4AFF-9A67-BF8998530BF2}"/>
                  </a:ext>
                </a:extLst>
              </p:cNvPr>
              <p:cNvSpPr/>
              <p:nvPr/>
            </p:nvSpPr>
            <p:spPr>
              <a:xfrm rot="8327697">
                <a:off x="2556851" y="2415299"/>
                <a:ext cx="1252043" cy="2069395"/>
              </a:xfrm>
              <a:prstGeom prst="arc">
                <a:avLst>
                  <a:gd name="adj1" fmla="val 19646541"/>
                  <a:gd name="adj2" fmla="val 2177343"/>
                </a:avLst>
              </a:prstGeom>
              <a:ln w="698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2" name="フリーフォーム 11">
                <a:extLst>
                  <a:ext uri="{FF2B5EF4-FFF2-40B4-BE49-F238E27FC236}">
                    <a16:creationId xmlns:a16="http://schemas.microsoft.com/office/drawing/2014/main" id="{966362C4-AF07-15AD-DD29-7B4C1416A185}"/>
                  </a:ext>
                </a:extLst>
              </p:cNvPr>
              <p:cNvSpPr/>
              <p:nvPr/>
            </p:nvSpPr>
            <p:spPr>
              <a:xfrm>
                <a:off x="4293912" y="942109"/>
                <a:ext cx="2798618" cy="3015420"/>
              </a:xfrm>
              <a:custGeom>
                <a:avLst/>
                <a:gdLst>
                  <a:gd name="connsiteX0" fmla="*/ 0 w 2798618"/>
                  <a:gd name="connsiteY0" fmla="*/ 0 h 3015420"/>
                  <a:gd name="connsiteX1" fmla="*/ 484909 w 2798618"/>
                  <a:gd name="connsiteY1" fmla="*/ 2549236 h 3015420"/>
                  <a:gd name="connsiteX2" fmla="*/ 2798618 w 2798618"/>
                  <a:gd name="connsiteY2" fmla="*/ 3006436 h 301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618" h="3015420">
                    <a:moveTo>
                      <a:pt x="0" y="0"/>
                    </a:moveTo>
                    <a:cubicBezTo>
                      <a:pt x="9236" y="1024081"/>
                      <a:pt x="18473" y="2048163"/>
                      <a:pt x="484909" y="2549236"/>
                    </a:cubicBezTo>
                    <a:cubicBezTo>
                      <a:pt x="951345" y="3050309"/>
                      <a:pt x="1874981" y="3028372"/>
                      <a:pt x="2798618" y="3006436"/>
                    </a:cubicBezTo>
                  </a:path>
                </a:pathLst>
              </a:custGeom>
              <a:noFill/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20E259D4-9940-05BE-3F93-C692980F4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9963" y="3775362"/>
                <a:ext cx="152400" cy="1544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D8229ED-522D-8856-7BEA-55227BC1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2252" y="3866445"/>
                <a:ext cx="304801" cy="241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B63BD24-1713-BFD8-7866-5A517B712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2363" y="3987158"/>
                <a:ext cx="197428" cy="120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FBC6079C-83B5-ECEE-A49F-69E9D667674D}"/>
                  </a:ext>
                </a:extLst>
              </p:cNvPr>
              <p:cNvGrpSpPr/>
              <p:nvPr/>
            </p:nvGrpSpPr>
            <p:grpSpPr>
              <a:xfrm>
                <a:off x="3635939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75A8F05D-A376-8A5F-FC4E-0B373D249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A344F565-56F8-D369-DCEF-9E3D30750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5" name="ドーナツ 34">
                  <a:extLst>
                    <a:ext uri="{FF2B5EF4-FFF2-40B4-BE49-F238E27FC236}">
                      <a16:creationId xmlns:a16="http://schemas.microsoft.com/office/drawing/2014/main" id="{88E84EE7-E791-0FE1-27ED-EB63C63882C3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09543B89-B62B-E714-2CE8-E95B9960CB19}"/>
                  </a:ext>
                </a:extLst>
              </p:cNvPr>
              <p:cNvGrpSpPr/>
              <p:nvPr/>
            </p:nvGrpSpPr>
            <p:grpSpPr>
              <a:xfrm>
                <a:off x="5318573" y="5967147"/>
                <a:ext cx="922361" cy="500589"/>
                <a:chOff x="3874297" y="4654708"/>
                <a:chExt cx="922361" cy="500589"/>
              </a:xfrm>
              <a:solidFill>
                <a:schemeClr val="bg1"/>
              </a:solidFill>
            </p:grpSpPr>
            <p:sp>
              <p:nvSpPr>
                <p:cNvPr id="38" name="円/楕円 37">
                  <a:extLst>
                    <a:ext uri="{FF2B5EF4-FFF2-40B4-BE49-F238E27FC236}">
                      <a16:creationId xmlns:a16="http://schemas.microsoft.com/office/drawing/2014/main" id="{1DDE8882-E99E-7464-70E0-6A487BDA96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6643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6771487-CEDF-7152-5CF8-F900FEC04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93958" y="4798124"/>
                  <a:ext cx="244330" cy="24433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40" name="ドーナツ 39">
                  <a:extLst>
                    <a:ext uri="{FF2B5EF4-FFF2-40B4-BE49-F238E27FC236}">
                      <a16:creationId xmlns:a16="http://schemas.microsoft.com/office/drawing/2014/main" id="{F79888F8-8FCB-8CC5-38EE-C2036252E429}"/>
                    </a:ext>
                  </a:extLst>
                </p:cNvPr>
                <p:cNvSpPr/>
                <p:nvPr/>
              </p:nvSpPr>
              <p:spPr>
                <a:xfrm>
                  <a:off x="3874297" y="4654708"/>
                  <a:ext cx="922361" cy="500589"/>
                </a:xfrm>
                <a:prstGeom prst="donut">
                  <a:avLst>
                    <a:gd name="adj" fmla="val 341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4429DDC-3C90-F7CC-B783-3AC4C7EAA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0934" y="6188864"/>
                <a:ext cx="1254375" cy="0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BF3B034F-8608-5950-8605-754BDDEC1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8300" y="6205968"/>
                <a:ext cx="760273" cy="1"/>
              </a:xfrm>
              <a:prstGeom prst="line">
                <a:avLst/>
              </a:prstGeom>
              <a:ln w="698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713E2490-AC8F-EAE3-C975-0553E83116A6}"/>
                </a:ext>
              </a:extLst>
            </p:cNvPr>
            <p:cNvSpPr/>
            <p:nvPr/>
          </p:nvSpPr>
          <p:spPr>
            <a:xfrm>
              <a:off x="3971351" y="6150369"/>
              <a:ext cx="1659065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クーパー対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EBF3D907-9DB7-6EA0-F682-44135E5682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079" y="3779302"/>
              <a:ext cx="2254289" cy="19406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/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eiryo" panose="020B0604030504040204" pitchFamily="34" charset="-128"/>
                          </a:rPr>
                          <m:t>h</m:t>
                        </m:r>
                        <m:r>
                          <a:rPr kumimoji="1" lang="en-US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60" name="正方形/長方形 59">
                  <a:extLst>
                    <a:ext uri="{FF2B5EF4-FFF2-40B4-BE49-F238E27FC236}">
                      <a16:creationId xmlns:a16="http://schemas.microsoft.com/office/drawing/2014/main" id="{80D307CC-29EE-F3C0-E693-51AF87E067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41" y="3332017"/>
                  <a:ext cx="564555" cy="563632"/>
                </a:xfrm>
                <a:prstGeom prst="rect">
                  <a:avLst/>
                </a:prstGeom>
                <a:blipFill>
                  <a:blip r:embed="rId2"/>
                  <a:stretch>
                    <a:fillRect l="-1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8EE20EA-55C8-516A-D6D0-6E6B68591FD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3256407" y="3006651"/>
              <a:ext cx="426225" cy="2660567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6DCA2AFB-023C-F9EA-9B3E-0AEDBE11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1965" y="3067908"/>
              <a:ext cx="165909" cy="2599310"/>
            </a:xfrm>
            <a:prstGeom prst="straightConnector1">
              <a:avLst/>
            </a:prstGeom>
            <a:ln w="539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id="{2F31FA2B-7E28-8027-A1A2-AB49E06FA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782" y="2770906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id="{698491A7-A616-D5F2-5B9F-3DDBB0669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25348" y="2716999"/>
              <a:ext cx="244330" cy="24433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51CD752D-3091-581A-F076-28FB3F0A2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258" y="3664527"/>
              <a:ext cx="0" cy="2080992"/>
            </a:xfrm>
            <a:prstGeom prst="straightConnector1">
              <a:avLst/>
            </a:prstGeom>
            <a:ln w="539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/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ja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kumimoji="1" lang="en-US" altLang="ja-ES" sz="28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mc:Choice>
          <mc:Fallback>
            <p:sp>
              <p:nvSpPr>
                <p:cNvPr id="74" name="正方形/長方形 73">
                  <a:extLst>
                    <a:ext uri="{FF2B5EF4-FFF2-40B4-BE49-F238E27FC236}">
                      <a16:creationId xmlns:a16="http://schemas.microsoft.com/office/drawing/2014/main" id="{9769D58F-F8D3-9034-492A-37B45DEB7A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213" y="4367563"/>
                  <a:ext cx="564555" cy="563632"/>
                </a:xfrm>
                <a:prstGeom prst="rect">
                  <a:avLst/>
                </a:prstGeom>
                <a:blipFill>
                  <a:blip r:embed="rId3"/>
                  <a:stretch>
                    <a:fillRect l="-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4814639B-061F-CFAD-6EAB-02EB7487A876}"/>
                </a:ext>
              </a:extLst>
            </p:cNvPr>
            <p:cNvSpPr/>
            <p:nvPr/>
          </p:nvSpPr>
          <p:spPr>
            <a:xfrm>
              <a:off x="2906037" y="1994224"/>
              <a:ext cx="1065314" cy="5636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準粒子</a:t>
              </a:r>
              <a:endParaRPr kumimoji="1" lang="en-US" altLang="ja-E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A0E5EBA-7E0A-6C4E-F608-26DD61B8D137}"/>
              </a:ext>
            </a:extLst>
          </p:cNvPr>
          <p:cNvGrpSpPr/>
          <p:nvPr/>
        </p:nvGrpSpPr>
        <p:grpSpPr>
          <a:xfrm>
            <a:off x="2983345" y="699885"/>
            <a:ext cx="6225311" cy="5659352"/>
            <a:chOff x="2983344" y="699885"/>
            <a:chExt cx="6225311" cy="5659352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E1746D2-45E1-579C-6F97-57989054D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344" y="1690254"/>
              <a:ext cx="6225311" cy="466898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左中かっこ 4">
              <a:extLst>
                <a:ext uri="{FF2B5EF4-FFF2-40B4-BE49-F238E27FC236}">
                  <a16:creationId xmlns:a16="http://schemas.microsoft.com/office/drawing/2014/main" id="{C00097E8-F371-0241-5EDD-29117E2BC130}"/>
                </a:ext>
              </a:extLst>
            </p:cNvPr>
            <p:cNvSpPr/>
            <p:nvPr/>
          </p:nvSpPr>
          <p:spPr>
            <a:xfrm rot="5400000">
              <a:off x="4322619" y="609602"/>
              <a:ext cx="692726" cy="1662545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B8CCA856-7772-A15B-9B3E-B762850F5D03}"/>
                </a:ext>
              </a:extLst>
            </p:cNvPr>
            <p:cNvSpPr/>
            <p:nvPr/>
          </p:nvSpPr>
          <p:spPr>
            <a:xfrm rot="5400000">
              <a:off x="7031183" y="-145471"/>
              <a:ext cx="692726" cy="3172694"/>
            </a:xfrm>
            <a:prstGeom prst="leftBrace">
              <a:avLst>
                <a:gd name="adj1" fmla="val 17172"/>
                <a:gd name="adj2" fmla="val 50709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1BD7B88-12D7-3CE1-4F1C-60B8BEDB0150}"/>
                </a:ext>
              </a:extLst>
            </p:cNvPr>
            <p:cNvSpPr txBox="1"/>
            <p:nvPr/>
          </p:nvSpPr>
          <p:spPr>
            <a:xfrm>
              <a:off x="4156364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WMAP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DABBDE7-8DF3-36F4-A54A-F85341A244E5}"/>
                </a:ext>
              </a:extLst>
            </p:cNvPr>
            <p:cNvSpPr txBox="1"/>
            <p:nvPr/>
          </p:nvSpPr>
          <p:spPr>
            <a:xfrm>
              <a:off x="6830293" y="699885"/>
              <a:ext cx="134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Arial" panose="020B0604020202020204" pitchFamily="34" charset="0"/>
                  <a:cs typeface="Arial" panose="020B0604020202020204" pitchFamily="34" charset="0"/>
                </a:rPr>
                <a:t>Planck</a:t>
              </a:r>
              <a:endParaRPr kumimoji="1" lang="ja-E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曲線コネクタ 9">
              <a:extLst>
                <a:ext uri="{FF2B5EF4-FFF2-40B4-BE49-F238E27FC236}">
                  <a16:creationId xmlns:a16="http://schemas.microsoft.com/office/drawing/2014/main" id="{B5380603-3A83-444C-E413-5DB4B5B273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49439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線コネクタ 22">
              <a:extLst>
                <a:ext uri="{FF2B5EF4-FFF2-40B4-BE49-F238E27FC236}">
                  <a16:creationId xmlns:a16="http://schemas.microsoft.com/office/drawing/2014/main" id="{F0BAD56D-71E7-A0D0-5091-6C1D6CBA3E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12673" y="5534894"/>
              <a:ext cx="775852" cy="26323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64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B51E168-9A1C-A798-CF5C-EAE49B81B9C6}"/>
              </a:ext>
            </a:extLst>
          </p:cNvPr>
          <p:cNvGrpSpPr/>
          <p:nvPr/>
        </p:nvGrpSpPr>
        <p:grpSpPr>
          <a:xfrm>
            <a:off x="2411036" y="446540"/>
            <a:ext cx="7369928" cy="5964921"/>
            <a:chOff x="576666" y="2012058"/>
            <a:chExt cx="5409259" cy="4056944"/>
          </a:xfrm>
        </p:grpSpPr>
        <p:pic>
          <p:nvPicPr>
            <p:cNvPr id="3" name="図 2" descr="屋内, テーブル, 座る, 木製 が含まれている画像&#10;&#10;自動的に生成された説明">
              <a:extLst>
                <a:ext uri="{FF2B5EF4-FFF2-40B4-BE49-F238E27FC236}">
                  <a16:creationId xmlns:a16="http://schemas.microsoft.com/office/drawing/2014/main" id="{64B2AE16-423B-121F-BCAC-E9EFEE80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666" y="2012058"/>
              <a:ext cx="5409259" cy="40569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F958281-8BC8-6568-6DDC-089E419F09E1}"/>
                </a:ext>
              </a:extLst>
            </p:cNvPr>
            <p:cNvSpPr/>
            <p:nvPr/>
          </p:nvSpPr>
          <p:spPr>
            <a:xfrm>
              <a:off x="2759117" y="3380626"/>
              <a:ext cx="1336578" cy="5410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1348D42-5886-969F-5833-9CAFC87E232C}"/>
                </a:ext>
              </a:extLst>
            </p:cNvPr>
            <p:cNvSpPr/>
            <p:nvPr/>
          </p:nvSpPr>
          <p:spPr>
            <a:xfrm>
              <a:off x="1810815" y="2912559"/>
              <a:ext cx="1336578" cy="5100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CDC9C49-BCD8-48BB-DB07-70AA3EB0763C}"/>
                </a:ext>
              </a:extLst>
            </p:cNvPr>
            <p:cNvSpPr/>
            <p:nvPr/>
          </p:nvSpPr>
          <p:spPr>
            <a:xfrm>
              <a:off x="2777179" y="2484359"/>
              <a:ext cx="1405215" cy="721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9410D6B-7B97-BF8E-469C-526699443F5F}"/>
                </a:ext>
              </a:extLst>
            </p:cNvPr>
            <p:cNvSpPr/>
            <p:nvPr/>
          </p:nvSpPr>
          <p:spPr>
            <a:xfrm>
              <a:off x="3766972" y="2949353"/>
              <a:ext cx="1336578" cy="6414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6C769B1-AC9D-4E90-CA09-F37218A8DB4A}"/>
                </a:ext>
              </a:extLst>
            </p:cNvPr>
            <p:cNvSpPr/>
            <p:nvPr/>
          </p:nvSpPr>
          <p:spPr>
            <a:xfrm>
              <a:off x="3863749" y="3837341"/>
              <a:ext cx="1346599" cy="6606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C31448-CCC5-7D8F-18A4-FE89F3A7D71B}"/>
                </a:ext>
              </a:extLst>
            </p:cNvPr>
            <p:cNvSpPr/>
            <p:nvPr/>
          </p:nvSpPr>
          <p:spPr>
            <a:xfrm>
              <a:off x="1471249" y="3852075"/>
              <a:ext cx="1616923" cy="304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FA7FB5B-B558-C286-B384-4A6BF56301CC}"/>
                </a:ext>
              </a:extLst>
            </p:cNvPr>
            <p:cNvSpPr/>
            <p:nvPr/>
          </p:nvSpPr>
          <p:spPr>
            <a:xfrm>
              <a:off x="2351937" y="4333083"/>
              <a:ext cx="1858718" cy="819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745F0FBC-CD10-FAA5-5220-967EC622B2AC}"/>
              </a:ext>
            </a:extLst>
          </p:cNvPr>
          <p:cNvGrpSpPr/>
          <p:nvPr/>
        </p:nvGrpSpPr>
        <p:grpSpPr>
          <a:xfrm>
            <a:off x="2806490" y="756327"/>
            <a:ext cx="8392976" cy="5345347"/>
            <a:chOff x="2806490" y="756326"/>
            <a:chExt cx="8392976" cy="5345347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F629AB99-8F0A-6BFE-987B-5D89850EDBC1}"/>
                </a:ext>
              </a:extLst>
            </p:cNvPr>
            <p:cNvGrpSpPr/>
            <p:nvPr/>
          </p:nvGrpSpPr>
          <p:grpSpPr>
            <a:xfrm>
              <a:off x="2806490" y="756326"/>
              <a:ext cx="6357345" cy="5345347"/>
              <a:chOff x="7438814" y="2696152"/>
              <a:chExt cx="3786961" cy="3211185"/>
            </a:xfrm>
          </p:grpSpPr>
          <p:pic>
            <p:nvPicPr>
              <p:cNvPr id="29" name="図 28" descr="ダイアグラム&#10;&#10;自動的に生成された説明">
                <a:extLst>
                  <a:ext uri="{FF2B5EF4-FFF2-40B4-BE49-F238E27FC236}">
                    <a16:creationId xmlns:a16="http://schemas.microsoft.com/office/drawing/2014/main" id="{E014AC57-23D6-5992-262A-DC982118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38814" y="2696152"/>
                <a:ext cx="3786961" cy="3211185"/>
              </a:xfrm>
              <a:prstGeom prst="rect">
                <a:avLst/>
              </a:prstGeom>
            </p:spPr>
          </p:pic>
          <p:sp>
            <p:nvSpPr>
              <p:cNvPr id="6" name="左右矢印 5">
                <a:extLst>
                  <a:ext uri="{FF2B5EF4-FFF2-40B4-BE49-F238E27FC236}">
                    <a16:creationId xmlns:a16="http://schemas.microsoft.com/office/drawing/2014/main" id="{1F0B5C55-864A-3D25-3540-D316F04EBA61}"/>
                  </a:ext>
                </a:extLst>
              </p:cNvPr>
              <p:cNvSpPr/>
              <p:nvPr/>
            </p:nvSpPr>
            <p:spPr>
              <a:xfrm>
                <a:off x="8539437" y="327379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7" name="左右矢印 6">
                <a:extLst>
                  <a:ext uri="{FF2B5EF4-FFF2-40B4-BE49-F238E27FC236}">
                    <a16:creationId xmlns:a16="http://schemas.microsoft.com/office/drawing/2014/main" id="{1AC84979-5501-AAEE-B12B-5C14EEC78360}"/>
                  </a:ext>
                </a:extLst>
              </p:cNvPr>
              <p:cNvSpPr/>
              <p:nvPr/>
            </p:nvSpPr>
            <p:spPr>
              <a:xfrm>
                <a:off x="9418354" y="3786802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左右矢印 7">
                <a:extLst>
                  <a:ext uri="{FF2B5EF4-FFF2-40B4-BE49-F238E27FC236}">
                    <a16:creationId xmlns:a16="http://schemas.microsoft.com/office/drawing/2014/main" id="{71A18037-EEAC-328E-4656-553616B43DC0}"/>
                  </a:ext>
                </a:extLst>
              </p:cNvPr>
              <p:cNvSpPr/>
              <p:nvPr/>
            </p:nvSpPr>
            <p:spPr>
              <a:xfrm>
                <a:off x="9108744" y="4273124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9" name="左右矢印 8">
                <a:extLst>
                  <a:ext uri="{FF2B5EF4-FFF2-40B4-BE49-F238E27FC236}">
                    <a16:creationId xmlns:a16="http://schemas.microsoft.com/office/drawing/2014/main" id="{4B1A06BD-360F-90DF-09C5-1579F0EEAA3C}"/>
                  </a:ext>
                </a:extLst>
              </p:cNvPr>
              <p:cNvSpPr/>
              <p:nvPr/>
            </p:nvSpPr>
            <p:spPr>
              <a:xfrm>
                <a:off x="9971567" y="4764665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0" name="左右矢印 9">
                <a:extLst>
                  <a:ext uri="{FF2B5EF4-FFF2-40B4-BE49-F238E27FC236}">
                    <a16:creationId xmlns:a16="http://schemas.microsoft.com/office/drawing/2014/main" id="{817B8CAD-EF4C-C6B6-4940-ABEB6C9FAFB1}"/>
                  </a:ext>
                </a:extLst>
              </p:cNvPr>
              <p:cNvSpPr/>
              <p:nvPr/>
            </p:nvSpPr>
            <p:spPr>
              <a:xfrm>
                <a:off x="8549537" y="5275808"/>
                <a:ext cx="447100" cy="95884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左右矢印 10">
                <a:extLst>
                  <a:ext uri="{FF2B5EF4-FFF2-40B4-BE49-F238E27FC236}">
                    <a16:creationId xmlns:a16="http://schemas.microsoft.com/office/drawing/2014/main" id="{6D9B632F-1770-8BB7-7B6A-37069A64F1E5}"/>
                  </a:ext>
                </a:extLst>
              </p:cNvPr>
              <p:cNvSpPr/>
              <p:nvPr/>
            </p:nvSpPr>
            <p:spPr>
              <a:xfrm rot="5400000">
                <a:off x="8018183" y="3217583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左右矢印 11">
                <a:extLst>
                  <a:ext uri="{FF2B5EF4-FFF2-40B4-BE49-F238E27FC236}">
                    <a16:creationId xmlns:a16="http://schemas.microsoft.com/office/drawing/2014/main" id="{B83D4F31-735A-F746-3687-294731CAE413}"/>
                  </a:ext>
                </a:extLst>
              </p:cNvPr>
              <p:cNvSpPr/>
              <p:nvPr/>
            </p:nvSpPr>
            <p:spPr>
              <a:xfrm rot="5400000">
                <a:off x="8605893" y="4199990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3" name="左右矢印 12">
                <a:extLst>
                  <a:ext uri="{FF2B5EF4-FFF2-40B4-BE49-F238E27FC236}">
                    <a16:creationId xmlns:a16="http://schemas.microsoft.com/office/drawing/2014/main" id="{CB6A877D-534E-DE47-B35B-BEDDA9F946D8}"/>
                  </a:ext>
                </a:extLst>
              </p:cNvPr>
              <p:cNvSpPr/>
              <p:nvPr/>
            </p:nvSpPr>
            <p:spPr>
              <a:xfrm rot="5400000">
                <a:off x="10334964" y="3215351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左右矢印 13">
                <a:extLst>
                  <a:ext uri="{FF2B5EF4-FFF2-40B4-BE49-F238E27FC236}">
                    <a16:creationId xmlns:a16="http://schemas.microsoft.com/office/drawing/2014/main" id="{B6FFDBC1-74BA-ED28-F629-04BFEEDFBAE8}"/>
                  </a:ext>
                </a:extLst>
              </p:cNvPr>
              <p:cNvSpPr/>
              <p:nvPr/>
            </p:nvSpPr>
            <p:spPr>
              <a:xfrm rot="5400000">
                <a:off x="10048694" y="3682712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5" name="左右矢印 14">
                <a:extLst>
                  <a:ext uri="{FF2B5EF4-FFF2-40B4-BE49-F238E27FC236}">
                    <a16:creationId xmlns:a16="http://schemas.microsoft.com/office/drawing/2014/main" id="{E524DAEF-E980-283D-23FE-28CB5245F8DE}"/>
                  </a:ext>
                </a:extLst>
              </p:cNvPr>
              <p:cNvSpPr/>
              <p:nvPr/>
            </p:nvSpPr>
            <p:spPr>
              <a:xfrm rot="5400000">
                <a:off x="9465010" y="4656156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左右矢印 15">
                <a:extLst>
                  <a:ext uri="{FF2B5EF4-FFF2-40B4-BE49-F238E27FC236}">
                    <a16:creationId xmlns:a16="http://schemas.microsoft.com/office/drawing/2014/main" id="{118A8686-0E86-4B2D-DD1D-D7CA9950000F}"/>
                  </a:ext>
                </a:extLst>
              </p:cNvPr>
              <p:cNvSpPr/>
              <p:nvPr/>
            </p:nvSpPr>
            <p:spPr>
              <a:xfrm rot="5400000">
                <a:off x="9177307" y="5170908"/>
                <a:ext cx="314111" cy="87457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左右矢印 16">
                <a:extLst>
                  <a:ext uri="{FF2B5EF4-FFF2-40B4-BE49-F238E27FC236}">
                    <a16:creationId xmlns:a16="http://schemas.microsoft.com/office/drawing/2014/main" id="{A84C698C-BD74-CCDC-50F5-89614C2FDF46}"/>
                  </a:ext>
                </a:extLst>
              </p:cNvPr>
              <p:cNvSpPr/>
              <p:nvPr/>
            </p:nvSpPr>
            <p:spPr>
              <a:xfrm rot="8091176">
                <a:off x="9731579" y="3278011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8" name="左右矢印 17">
                <a:extLst>
                  <a:ext uri="{FF2B5EF4-FFF2-40B4-BE49-F238E27FC236}">
                    <a16:creationId xmlns:a16="http://schemas.microsoft.com/office/drawing/2014/main" id="{21170636-F247-165D-BE01-BF8471A7AE0D}"/>
                  </a:ext>
                </a:extLst>
              </p:cNvPr>
              <p:cNvSpPr/>
              <p:nvPr/>
            </p:nvSpPr>
            <p:spPr>
              <a:xfrm rot="8091176" flipV="1">
                <a:off x="8300700" y="3773714"/>
                <a:ext cx="314111" cy="91818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左右矢印 18">
                <a:extLst>
                  <a:ext uri="{FF2B5EF4-FFF2-40B4-BE49-F238E27FC236}">
                    <a16:creationId xmlns:a16="http://schemas.microsoft.com/office/drawing/2014/main" id="{6B3AE795-BE2C-E790-0A05-89743506E825}"/>
                  </a:ext>
                </a:extLst>
              </p:cNvPr>
              <p:cNvSpPr/>
              <p:nvPr/>
            </p:nvSpPr>
            <p:spPr>
              <a:xfrm rot="8091176">
                <a:off x="8016366" y="4277338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0" name="左右矢印 19">
                <a:extLst>
                  <a:ext uri="{FF2B5EF4-FFF2-40B4-BE49-F238E27FC236}">
                    <a16:creationId xmlns:a16="http://schemas.microsoft.com/office/drawing/2014/main" id="{D46EB3B2-EBBD-9D6F-B7F9-C4534541021E}"/>
                  </a:ext>
                </a:extLst>
              </p:cNvPr>
              <p:cNvSpPr/>
              <p:nvPr/>
            </p:nvSpPr>
            <p:spPr>
              <a:xfrm rot="8091176">
                <a:off x="9752738" y="4268023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左右矢印 20">
                <a:extLst>
                  <a:ext uri="{FF2B5EF4-FFF2-40B4-BE49-F238E27FC236}">
                    <a16:creationId xmlns:a16="http://schemas.microsoft.com/office/drawing/2014/main" id="{05E41E9B-33C3-F26C-4E1E-3ABA020B72D3}"/>
                  </a:ext>
                </a:extLst>
              </p:cNvPr>
              <p:cNvSpPr/>
              <p:nvPr/>
            </p:nvSpPr>
            <p:spPr>
              <a:xfrm rot="8091176">
                <a:off x="8872065" y="476862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2" name="左右矢印 21">
                <a:extLst>
                  <a:ext uri="{FF2B5EF4-FFF2-40B4-BE49-F238E27FC236}">
                    <a16:creationId xmlns:a16="http://schemas.microsoft.com/office/drawing/2014/main" id="{AF84E085-0E2F-0990-7AD2-EE4E0D9E1CCA}"/>
                  </a:ext>
                </a:extLst>
              </p:cNvPr>
              <p:cNvSpPr/>
              <p:nvPr/>
            </p:nvSpPr>
            <p:spPr>
              <a:xfrm rot="8091176">
                <a:off x="9731579" y="5269734"/>
                <a:ext cx="314111" cy="87457"/>
              </a:xfrm>
              <a:prstGeom prst="left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3" name="左右矢印 22">
                <a:extLst>
                  <a:ext uri="{FF2B5EF4-FFF2-40B4-BE49-F238E27FC236}">
                    <a16:creationId xmlns:a16="http://schemas.microsoft.com/office/drawing/2014/main" id="{3E5D4170-EA9C-BC94-FC6E-8FAFB48E930D}"/>
                  </a:ext>
                </a:extLst>
              </p:cNvPr>
              <p:cNvSpPr/>
              <p:nvPr/>
            </p:nvSpPr>
            <p:spPr>
              <a:xfrm rot="13500000">
                <a:off x="9179922" y="329414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24" name="左右矢印 23">
                <a:extLst>
                  <a:ext uri="{FF2B5EF4-FFF2-40B4-BE49-F238E27FC236}">
                    <a16:creationId xmlns:a16="http://schemas.microsoft.com/office/drawing/2014/main" id="{E634BA1B-F2CC-42D6-E19F-85633211E095}"/>
                  </a:ext>
                </a:extLst>
              </p:cNvPr>
              <p:cNvSpPr/>
              <p:nvPr/>
            </p:nvSpPr>
            <p:spPr>
              <a:xfrm rot="13500000">
                <a:off x="10340150" y="5282820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左右矢印 24">
                <a:extLst>
                  <a:ext uri="{FF2B5EF4-FFF2-40B4-BE49-F238E27FC236}">
                    <a16:creationId xmlns:a16="http://schemas.microsoft.com/office/drawing/2014/main" id="{C1DFF9A8-FD5A-EBF6-2EF2-47DBFCD313A4}"/>
                  </a:ext>
                </a:extLst>
              </p:cNvPr>
              <p:cNvSpPr/>
              <p:nvPr/>
            </p:nvSpPr>
            <p:spPr>
              <a:xfrm rot="13500000">
                <a:off x="10336332" y="4269079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6" name="左右矢印 25">
                <a:extLst>
                  <a:ext uri="{FF2B5EF4-FFF2-40B4-BE49-F238E27FC236}">
                    <a16:creationId xmlns:a16="http://schemas.microsoft.com/office/drawing/2014/main" id="{B3F94395-32CC-CF58-835F-65A436BD72E7}"/>
                  </a:ext>
                </a:extLst>
              </p:cNvPr>
              <p:cNvSpPr/>
              <p:nvPr/>
            </p:nvSpPr>
            <p:spPr>
              <a:xfrm rot="13500000">
                <a:off x="8902739" y="3794617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7" name="左右矢印 26">
                <a:extLst>
                  <a:ext uri="{FF2B5EF4-FFF2-40B4-BE49-F238E27FC236}">
                    <a16:creationId xmlns:a16="http://schemas.microsoft.com/office/drawing/2014/main" id="{A74CBFA1-D761-2D4B-B3AC-EB415EB22AC6}"/>
                  </a:ext>
                </a:extLst>
              </p:cNvPr>
              <p:cNvSpPr/>
              <p:nvPr/>
            </p:nvSpPr>
            <p:spPr>
              <a:xfrm rot="13500000">
                <a:off x="8322848" y="475459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8" name="左右矢印 27">
                <a:extLst>
                  <a:ext uri="{FF2B5EF4-FFF2-40B4-BE49-F238E27FC236}">
                    <a16:creationId xmlns:a16="http://schemas.microsoft.com/office/drawing/2014/main" id="{4A5440DA-59A8-9E95-DAFA-52F857D81AB5}"/>
                  </a:ext>
                </a:extLst>
              </p:cNvPr>
              <p:cNvSpPr/>
              <p:nvPr/>
            </p:nvSpPr>
            <p:spPr>
              <a:xfrm rot="13500000">
                <a:off x="8042515" y="5280021"/>
                <a:ext cx="314111" cy="87457"/>
              </a:xfrm>
              <a:prstGeom prst="leftRight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</p:grpSp>
        <p:sp>
          <p:nvSpPr>
            <p:cNvPr id="33" name="四角形吹き出し 32">
              <a:extLst>
                <a:ext uri="{FF2B5EF4-FFF2-40B4-BE49-F238E27FC236}">
                  <a16:creationId xmlns:a16="http://schemas.microsoft.com/office/drawing/2014/main" id="{4D46AC27-53EA-3816-E362-697F5D814715}"/>
                </a:ext>
              </a:extLst>
            </p:cNvPr>
            <p:cNvSpPr/>
            <p:nvPr/>
          </p:nvSpPr>
          <p:spPr>
            <a:xfrm>
              <a:off x="8741791" y="2152336"/>
              <a:ext cx="2457675" cy="537033"/>
            </a:xfrm>
            <a:prstGeom prst="wedgeRectCallout">
              <a:avLst>
                <a:gd name="adj1" fmla="val -73205"/>
                <a:gd name="adj2" fmla="val -128132"/>
              </a:avLst>
            </a:prstGeom>
            <a:noFill/>
            <a:ln cap="rnd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感度のある方向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5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弧 16">
            <a:extLst>
              <a:ext uri="{FF2B5EF4-FFF2-40B4-BE49-F238E27FC236}">
                <a16:creationId xmlns:a16="http://schemas.microsoft.com/office/drawing/2014/main" id="{2B764496-5DF3-1B5C-F864-A73F27D0E8E9}"/>
              </a:ext>
            </a:extLst>
          </p:cNvPr>
          <p:cNvSpPr/>
          <p:nvPr/>
        </p:nvSpPr>
        <p:spPr>
          <a:xfrm rot="10800000">
            <a:off x="1989307" y="-570226"/>
            <a:ext cx="7770043" cy="1992092"/>
          </a:xfrm>
          <a:prstGeom prst="arc">
            <a:avLst>
              <a:gd name="adj1" fmla="val 11899431"/>
              <a:gd name="adj2" fmla="val 20621172"/>
            </a:avLst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271153-EEDE-2DF0-4F0A-26FEAE723E52}"/>
              </a:ext>
            </a:extLst>
          </p:cNvPr>
          <p:cNvGrpSpPr/>
          <p:nvPr/>
        </p:nvGrpSpPr>
        <p:grpSpPr>
          <a:xfrm>
            <a:off x="1787794" y="147590"/>
            <a:ext cx="8731336" cy="6516000"/>
            <a:chOff x="1787794" y="147590"/>
            <a:chExt cx="8731336" cy="6516000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20BDD99-C3F9-223B-1AAE-E962FD5C5454}"/>
                </a:ext>
              </a:extLst>
            </p:cNvPr>
            <p:cNvGrpSpPr/>
            <p:nvPr/>
          </p:nvGrpSpPr>
          <p:grpSpPr>
            <a:xfrm>
              <a:off x="4092193" y="3617051"/>
              <a:ext cx="4007614" cy="2862526"/>
              <a:chOff x="7714633" y="2823429"/>
              <a:chExt cx="3456253" cy="3140801"/>
            </a:xfrm>
          </p:grpSpPr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4F86DD69-F862-A0AC-F822-77CCCD085CE4}"/>
                  </a:ext>
                </a:extLst>
              </p:cNvPr>
              <p:cNvSpPr/>
              <p:nvPr/>
            </p:nvSpPr>
            <p:spPr>
              <a:xfrm rot="9264224">
                <a:off x="8119928" y="2823429"/>
                <a:ext cx="1368252" cy="13402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0C413ACE-63D2-68A4-0EFD-11521B971FAE}"/>
                  </a:ext>
                </a:extLst>
              </p:cNvPr>
              <p:cNvSpPr/>
              <p:nvPr/>
            </p:nvSpPr>
            <p:spPr>
              <a:xfrm rot="20051636">
                <a:off x="8346733" y="3965392"/>
                <a:ext cx="2192054" cy="13903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C94D7ED0-8467-4CBD-88DF-F77AC44D99E6}"/>
                  </a:ext>
                </a:extLst>
              </p:cNvPr>
              <p:cNvSpPr/>
              <p:nvPr/>
            </p:nvSpPr>
            <p:spPr>
              <a:xfrm>
                <a:off x="7714634" y="5562931"/>
                <a:ext cx="3456252" cy="4012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8" name="上カーブ矢印 7">
                <a:extLst>
                  <a:ext uri="{FF2B5EF4-FFF2-40B4-BE49-F238E27FC236}">
                    <a16:creationId xmlns:a16="http://schemas.microsoft.com/office/drawing/2014/main" id="{736B01B5-8AB3-C4F9-D0A7-E4CD43304652}"/>
                  </a:ext>
                </a:extLst>
              </p:cNvPr>
              <p:cNvSpPr/>
              <p:nvPr/>
            </p:nvSpPr>
            <p:spPr>
              <a:xfrm rot="10800000" flipV="1">
                <a:off x="7714633" y="5576521"/>
                <a:ext cx="3412471" cy="340456"/>
              </a:xfrm>
              <a:prstGeom prst="curvedUpArrow">
                <a:avLst>
                  <a:gd name="adj1" fmla="val 36224"/>
                  <a:gd name="adj2" fmla="val 115634"/>
                  <a:gd name="adj3" fmla="val 27561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  <a:headEnd type="none"/>
                <a:tailEnd type="none" w="med" len="sm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6C17A56-2826-0EB6-DBB2-984D4E6B4972}"/>
                </a:ext>
              </a:extLst>
            </p:cNvPr>
            <p:cNvSpPr txBox="1"/>
            <p:nvPr/>
          </p:nvSpPr>
          <p:spPr>
            <a:xfrm>
              <a:off x="8310929" y="6050532"/>
              <a:ext cx="220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方位角</a:t>
              </a:r>
              <a:r>
                <a: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: </a:t>
              </a:r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円弧 9">
              <a:extLst>
                <a:ext uri="{FF2B5EF4-FFF2-40B4-BE49-F238E27FC236}">
                  <a16:creationId xmlns:a16="http://schemas.microsoft.com/office/drawing/2014/main" id="{1D8AB118-8CD1-D355-0CDA-72DD193B5C86}"/>
                </a:ext>
              </a:extLst>
            </p:cNvPr>
            <p:cNvSpPr/>
            <p:nvPr/>
          </p:nvSpPr>
          <p:spPr>
            <a:xfrm>
              <a:off x="2064327" y="331603"/>
              <a:ext cx="7453745" cy="6331987"/>
            </a:xfrm>
            <a:prstGeom prst="arc">
              <a:avLst>
                <a:gd name="adj1" fmla="val 10795953"/>
                <a:gd name="adj2" fmla="val 21581078"/>
              </a:avLst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3457B2A-F87D-E519-861B-63C46B50A778}"/>
                </a:ext>
              </a:extLst>
            </p:cNvPr>
            <p:cNvSpPr txBox="1"/>
            <p:nvPr/>
          </p:nvSpPr>
          <p:spPr>
            <a:xfrm>
              <a:off x="4092192" y="147590"/>
              <a:ext cx="517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空</a:t>
              </a: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A371EE25-4ECB-F6FE-C23A-3407F6AC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4836" y="1173250"/>
              <a:ext cx="306085" cy="306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4" name="下矢印 13">
              <a:extLst>
                <a:ext uri="{FF2B5EF4-FFF2-40B4-BE49-F238E27FC236}">
                  <a16:creationId xmlns:a16="http://schemas.microsoft.com/office/drawing/2014/main" id="{B9CA72F2-2082-D2D1-8D74-C78A4077D298}"/>
                </a:ext>
              </a:extLst>
            </p:cNvPr>
            <p:cNvSpPr/>
            <p:nvPr/>
          </p:nvSpPr>
          <p:spPr>
            <a:xfrm rot="9157282">
              <a:off x="4393675" y="1431925"/>
              <a:ext cx="234857" cy="236370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6" name="円弧 15">
              <a:extLst>
                <a:ext uri="{FF2B5EF4-FFF2-40B4-BE49-F238E27FC236}">
                  <a16:creationId xmlns:a16="http://schemas.microsoft.com/office/drawing/2014/main" id="{C443E52A-44CB-F958-F94C-BCB568F7C859}"/>
                </a:ext>
              </a:extLst>
            </p:cNvPr>
            <p:cNvSpPr/>
            <p:nvPr/>
          </p:nvSpPr>
          <p:spPr>
            <a:xfrm>
              <a:off x="1787794" y="866043"/>
              <a:ext cx="7770043" cy="2478525"/>
            </a:xfrm>
            <a:prstGeom prst="arc">
              <a:avLst>
                <a:gd name="adj1" fmla="val 12191839"/>
                <a:gd name="adj2" fmla="val 20400208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34047453-5DDE-8682-982F-EEAE2AB02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110" y="1263642"/>
              <a:ext cx="306086" cy="306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29FB5E4-6E4B-D1F4-7352-7BFD9283E9F7}"/>
                </a:ext>
              </a:extLst>
            </p:cNvPr>
            <p:cNvSpPr txBox="1"/>
            <p:nvPr/>
          </p:nvSpPr>
          <p:spPr>
            <a:xfrm>
              <a:off x="4812081" y="2652533"/>
              <a:ext cx="1062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視線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97592A6-DF87-D267-ADFC-61649E440C0A}"/>
                </a:ext>
              </a:extLst>
            </p:cNvPr>
            <p:cNvSpPr txBox="1"/>
            <p:nvPr/>
          </p:nvSpPr>
          <p:spPr>
            <a:xfrm>
              <a:off x="4550720" y="1641949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</p:grpSp>
      <p:sp>
        <p:nvSpPr>
          <p:cNvPr id="30" name="下矢印 29">
            <a:extLst>
              <a:ext uri="{FF2B5EF4-FFF2-40B4-BE49-F238E27FC236}">
                <a16:creationId xmlns:a16="http://schemas.microsoft.com/office/drawing/2014/main" id="{5C80AFFD-1DBD-EE25-40DC-6B0229FE4662}"/>
              </a:ext>
            </a:extLst>
          </p:cNvPr>
          <p:cNvSpPr/>
          <p:nvPr/>
        </p:nvSpPr>
        <p:spPr>
          <a:xfrm rot="5741267">
            <a:off x="4452536" y="947440"/>
            <a:ext cx="242408" cy="8540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</p:spTree>
    <p:extLst>
      <p:ext uri="{BB962C8B-B14F-4D97-AF65-F5344CB8AC3E}">
        <p14:creationId xmlns:p14="http://schemas.microsoft.com/office/powerpoint/2010/main" val="429037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 descr="レゴ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AE83A9B0-74D1-EC12-D622-01F1B0F7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090" y="176735"/>
            <a:ext cx="3266519" cy="3854976"/>
          </a:xfr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8A9D251-BFC2-2062-B7CC-9734C8E8E846}"/>
              </a:ext>
            </a:extLst>
          </p:cNvPr>
          <p:cNvGrpSpPr/>
          <p:nvPr/>
        </p:nvGrpSpPr>
        <p:grpSpPr>
          <a:xfrm>
            <a:off x="380381" y="1465135"/>
            <a:ext cx="9132535" cy="4963896"/>
            <a:chOff x="380381" y="1465135"/>
            <a:chExt cx="9132535" cy="4809527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6EC7C59-2952-65A5-3310-06A7BBF83888}"/>
                </a:ext>
              </a:extLst>
            </p:cNvPr>
            <p:cNvSpPr/>
            <p:nvPr/>
          </p:nvSpPr>
          <p:spPr>
            <a:xfrm>
              <a:off x="2494712" y="1465135"/>
              <a:ext cx="4075360" cy="480952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4B3DAD7-8083-8B23-B170-BBCDA9C1FDB4}"/>
                </a:ext>
              </a:extLst>
            </p:cNvPr>
            <p:cNvGrpSpPr/>
            <p:nvPr/>
          </p:nvGrpSpPr>
          <p:grpSpPr>
            <a:xfrm>
              <a:off x="380381" y="2678028"/>
              <a:ext cx="9132535" cy="2942583"/>
              <a:chOff x="380381" y="2678028"/>
              <a:chExt cx="9132535" cy="2942583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88C41345-0D81-5B5D-C7B6-1D08CC80E965}"/>
                  </a:ext>
                </a:extLst>
              </p:cNvPr>
              <p:cNvSpPr txBox="1"/>
              <p:nvPr/>
            </p:nvSpPr>
            <p:spPr>
              <a:xfrm>
                <a:off x="6570072" y="4490737"/>
                <a:ext cx="2942844" cy="44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回転台</a:t>
                </a:r>
                <a:endParaRPr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690A7725-CDA2-0878-47CD-BEE40711403C}"/>
                  </a:ext>
                </a:extLst>
              </p:cNvPr>
              <p:cNvGrpSpPr/>
              <p:nvPr/>
            </p:nvGrpSpPr>
            <p:grpSpPr>
              <a:xfrm>
                <a:off x="380381" y="2678028"/>
                <a:ext cx="7588379" cy="2942583"/>
                <a:chOff x="380381" y="2705737"/>
                <a:chExt cx="7588379" cy="2942583"/>
              </a:xfrm>
            </p:grpSpPr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7A424ED2-67D1-28B0-83E0-423D08859751}"/>
                    </a:ext>
                  </a:extLst>
                </p:cNvPr>
                <p:cNvSpPr txBox="1"/>
                <p:nvPr/>
              </p:nvSpPr>
              <p:spPr>
                <a:xfrm>
                  <a:off x="3136328" y="5201012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方位角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627ABF7E-13B5-5356-4037-E417800B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5225" y="4933224"/>
                  <a:ext cx="347167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右矢印 15">
                  <a:extLst>
                    <a:ext uri="{FF2B5EF4-FFF2-40B4-BE49-F238E27FC236}">
                      <a16:creationId xmlns:a16="http://schemas.microsoft.com/office/drawing/2014/main" id="{22C13B8A-DA64-5F97-1920-C072F31C3FC0}"/>
                    </a:ext>
                  </a:extLst>
                </p:cNvPr>
                <p:cNvSpPr/>
                <p:nvPr/>
              </p:nvSpPr>
              <p:spPr>
                <a:xfrm rot="10800000">
                  <a:off x="6483829" y="4886339"/>
                  <a:ext cx="1301319" cy="9377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6A86991-2AE2-E7E4-E091-91970D8341F4}"/>
                    </a:ext>
                  </a:extLst>
                </p:cNvPr>
                <p:cNvSpPr txBox="1"/>
                <p:nvPr/>
              </p:nvSpPr>
              <p:spPr>
                <a:xfrm>
                  <a:off x="380381" y="2705737"/>
                  <a:ext cx="2755392" cy="4473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MKID</a:t>
                  </a:r>
                  <a:r>
                    <a:rPr kumimoji="1" lang="ja-JP" altLang="en-US" sz="240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en-US" altLang="ja-JP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A5ED0DE5-E2CD-5DE0-732C-26692A683CAB}"/>
                    </a:ext>
                  </a:extLst>
                </p:cNvPr>
                <p:cNvSpPr txBox="1"/>
                <p:nvPr/>
              </p:nvSpPr>
              <p:spPr>
                <a:xfrm>
                  <a:off x="5213368" y="3694284"/>
                  <a:ext cx="2755392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仰角</a:t>
                  </a:r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DAQ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23" name="カギ線コネクタ 22">
                  <a:extLst>
                    <a:ext uri="{FF2B5EF4-FFF2-40B4-BE49-F238E27FC236}">
                      <a16:creationId xmlns:a16="http://schemas.microsoft.com/office/drawing/2014/main" id="{C51F771C-D022-7090-3A24-5A6C2F347D2D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 rot="5400000" flipH="1" flipV="1">
                  <a:off x="4175949" y="4163595"/>
                  <a:ext cx="1283076" cy="791762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カギ線コネクタ 28">
                  <a:extLst>
                    <a:ext uri="{FF2B5EF4-FFF2-40B4-BE49-F238E27FC236}">
                      <a16:creationId xmlns:a16="http://schemas.microsoft.com/office/drawing/2014/main" id="{167D134D-4098-86F2-7741-13707EFF2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484562" y="1576351"/>
                  <a:ext cx="757714" cy="3455291"/>
                </a:xfrm>
                <a:prstGeom prst="bentConnector2">
                  <a:avLst/>
                </a:prstGeom>
                <a:ln w="1079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曲線コネクタ 25">
                  <a:extLst>
                    <a:ext uri="{FF2B5EF4-FFF2-40B4-BE49-F238E27FC236}">
                      <a16:creationId xmlns:a16="http://schemas.microsoft.com/office/drawing/2014/main" id="{567DACFB-7D2C-3942-A8E7-82E063E231B6}"/>
                    </a:ext>
                  </a:extLst>
                </p:cNvPr>
                <p:cNvCxnSpPr>
                  <a:cxnSpLocks/>
                  <a:stCxn id="20" idx="2"/>
                  <a:endCxn id="9" idx="1"/>
                </p:cNvCxnSpPr>
                <p:nvPr/>
              </p:nvCxnSpPr>
              <p:spPr>
                <a:xfrm rot="16200000" flipH="1">
                  <a:off x="1311392" y="3599729"/>
                  <a:ext cx="2271622" cy="1378251"/>
                </a:xfrm>
                <a:prstGeom prst="curvedConnector2">
                  <a:avLst/>
                </a:prstGeom>
                <a:ln w="10795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BF7E0E03-28F1-0DF7-E92A-AE5079BD1788}"/>
                    </a:ext>
                  </a:extLst>
                </p:cNvPr>
                <p:cNvSpPr txBox="1"/>
                <p:nvPr/>
              </p:nvSpPr>
              <p:spPr>
                <a:xfrm>
                  <a:off x="1499913" y="3982900"/>
                  <a:ext cx="808966" cy="4473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同期</a:t>
                  </a:r>
                  <a:endPara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E9BDA3E-E1B4-9DE1-EF3F-A011390EDF49}"/>
              </a:ext>
            </a:extLst>
          </p:cNvPr>
          <p:cNvGrpSpPr/>
          <p:nvPr/>
        </p:nvGrpSpPr>
        <p:grpSpPr>
          <a:xfrm>
            <a:off x="5910369" y="2062810"/>
            <a:ext cx="3381304" cy="3635505"/>
            <a:chOff x="5910369" y="2062809"/>
            <a:chExt cx="3381304" cy="3635505"/>
          </a:xfrm>
        </p:grpSpPr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DEE2417F-CD9C-3132-F9C0-0F3536A3B841}"/>
                </a:ext>
              </a:extLst>
            </p:cNvPr>
            <p:cNvSpPr/>
            <p:nvPr/>
          </p:nvSpPr>
          <p:spPr>
            <a:xfrm rot="8079291">
              <a:off x="6125242" y="2588385"/>
              <a:ext cx="472759" cy="118968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9" name="右矢印 38">
              <a:extLst>
                <a:ext uri="{FF2B5EF4-FFF2-40B4-BE49-F238E27FC236}">
                  <a16:creationId xmlns:a16="http://schemas.microsoft.com/office/drawing/2014/main" id="{5C7804AE-EF8C-CC01-AF3C-553B8F8641FB}"/>
                </a:ext>
              </a:extLst>
            </p:cNvPr>
            <p:cNvSpPr/>
            <p:nvPr/>
          </p:nvSpPr>
          <p:spPr>
            <a:xfrm rot="10800000">
              <a:off x="5910369" y="5404135"/>
              <a:ext cx="426528" cy="9364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0C78EED-3D15-21EC-FB12-AD6FAF8D5FE1}"/>
                </a:ext>
              </a:extLst>
            </p:cNvPr>
            <p:cNvSpPr txBox="1"/>
            <p:nvPr/>
          </p:nvSpPr>
          <p:spPr>
            <a:xfrm>
              <a:off x="6123632" y="206280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同期信号分配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3ED7C728-95F3-C8A9-99B1-D9F7731DD88C}"/>
                </a:ext>
              </a:extLst>
            </p:cNvPr>
            <p:cNvSpPr txBox="1"/>
            <p:nvPr/>
          </p:nvSpPr>
          <p:spPr>
            <a:xfrm>
              <a:off x="6348829" y="5236649"/>
              <a:ext cx="294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同期信号生成</a:t>
              </a:r>
              <a:endParaRPr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77382A1-5300-0601-819F-CC94184A59F6}"/>
              </a:ext>
            </a:extLst>
          </p:cNvPr>
          <p:cNvGrpSpPr/>
          <p:nvPr/>
        </p:nvGrpSpPr>
        <p:grpSpPr>
          <a:xfrm>
            <a:off x="2218701" y="3724893"/>
            <a:ext cx="7292442" cy="2633805"/>
            <a:chOff x="2336467" y="3592192"/>
            <a:chExt cx="7292442" cy="2236708"/>
          </a:xfrm>
        </p:grpSpPr>
        <p:sp>
          <p:nvSpPr>
            <p:cNvPr id="3" name="右矢印 2">
              <a:extLst>
                <a:ext uri="{FF2B5EF4-FFF2-40B4-BE49-F238E27FC236}">
                  <a16:creationId xmlns:a16="http://schemas.microsoft.com/office/drawing/2014/main" id="{A71940EF-6747-C515-E7E0-70167B7717B2}"/>
                </a:ext>
              </a:extLst>
            </p:cNvPr>
            <p:cNvSpPr/>
            <p:nvPr/>
          </p:nvSpPr>
          <p:spPr>
            <a:xfrm>
              <a:off x="2410692" y="5527964"/>
              <a:ext cx="7218217" cy="3009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" name="右矢印 4">
              <a:extLst>
                <a:ext uri="{FF2B5EF4-FFF2-40B4-BE49-F238E27FC236}">
                  <a16:creationId xmlns:a16="http://schemas.microsoft.com/office/drawing/2014/main" id="{5E49C747-9A33-C68A-B69D-9D1082A5CE51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C86327-C1B5-07F4-4A94-C55EC03C9C67}"/>
              </a:ext>
            </a:extLst>
          </p:cNvPr>
          <p:cNvGrpSpPr/>
          <p:nvPr/>
        </p:nvGrpSpPr>
        <p:grpSpPr>
          <a:xfrm>
            <a:off x="2218700" y="575764"/>
            <a:ext cx="7292442" cy="2735470"/>
            <a:chOff x="2336467" y="3592192"/>
            <a:chExt cx="7292442" cy="223670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AAFAC2A6-5502-84F7-7C8C-B56D0B303B05}"/>
                </a:ext>
              </a:extLst>
            </p:cNvPr>
            <p:cNvSpPr/>
            <p:nvPr/>
          </p:nvSpPr>
          <p:spPr>
            <a:xfrm>
              <a:off x="2410692" y="5551870"/>
              <a:ext cx="7218217" cy="2770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0" name="右矢印 9">
              <a:extLst>
                <a:ext uri="{FF2B5EF4-FFF2-40B4-BE49-F238E27FC236}">
                  <a16:creationId xmlns:a16="http://schemas.microsoft.com/office/drawing/2014/main" id="{8CC94E34-8C0C-2251-309C-7EA060B3C553}"/>
                </a:ext>
              </a:extLst>
            </p:cNvPr>
            <p:cNvSpPr/>
            <p:nvPr/>
          </p:nvSpPr>
          <p:spPr>
            <a:xfrm rot="16200000">
              <a:off x="1393774" y="4534885"/>
              <a:ext cx="2153578" cy="2681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BF9CFF-D509-CB16-6356-458B0C60BA80}"/>
              </a:ext>
            </a:extLst>
          </p:cNvPr>
          <p:cNvSpPr txBox="1"/>
          <p:nvPr/>
        </p:nvSpPr>
        <p:spPr>
          <a:xfrm>
            <a:off x="1310028" y="16858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D8C23E-AABA-16A4-D7B8-C17D18D0B8F1}"/>
              </a:ext>
            </a:extLst>
          </p:cNvPr>
          <p:cNvSpPr txBox="1"/>
          <p:nvPr/>
        </p:nvSpPr>
        <p:spPr>
          <a:xfrm>
            <a:off x="1310028" y="4762018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331B1B-D6EA-C537-8E63-92FDF9FDADE7}"/>
              </a:ext>
            </a:extLst>
          </p:cNvPr>
          <p:cNvSpPr txBox="1"/>
          <p:nvPr/>
        </p:nvSpPr>
        <p:spPr>
          <a:xfrm>
            <a:off x="9692028" y="295687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EEAF3B8-E293-6633-9FC8-89899CB04AAE}"/>
              </a:ext>
            </a:extLst>
          </p:cNvPr>
          <p:cNvSpPr txBox="1"/>
          <p:nvPr/>
        </p:nvSpPr>
        <p:spPr>
          <a:xfrm>
            <a:off x="9692028" y="5950683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3EC682C6-EB43-3CC9-79DE-0BE20397606C}"/>
              </a:ext>
            </a:extLst>
          </p:cNvPr>
          <p:cNvSpPr>
            <a:spLocks noChangeAspect="1"/>
          </p:cNvSpPr>
          <p:nvPr/>
        </p:nvSpPr>
        <p:spPr>
          <a:xfrm>
            <a:off x="4664438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53E12BA4-F1D3-5B11-5937-C2270505658F}"/>
              </a:ext>
            </a:extLst>
          </p:cNvPr>
          <p:cNvSpPr>
            <a:spLocks noChangeAspect="1"/>
          </p:cNvSpPr>
          <p:nvPr/>
        </p:nvSpPr>
        <p:spPr>
          <a:xfrm>
            <a:off x="7050397" y="1544532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ADB28DE6-9B49-F3BA-2B82-72F9EE4CB5B2}"/>
              </a:ext>
            </a:extLst>
          </p:cNvPr>
          <p:cNvSpPr>
            <a:spLocks noChangeAspect="1"/>
          </p:cNvSpPr>
          <p:nvPr/>
        </p:nvSpPr>
        <p:spPr>
          <a:xfrm>
            <a:off x="7050397" y="3924339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84C7E56E-CA90-028C-62A1-1EC7E0E2B54F}"/>
              </a:ext>
            </a:extLst>
          </p:cNvPr>
          <p:cNvSpPr>
            <a:spLocks noChangeAspect="1"/>
          </p:cNvSpPr>
          <p:nvPr/>
        </p:nvSpPr>
        <p:spPr>
          <a:xfrm>
            <a:off x="4664438" y="4643667"/>
            <a:ext cx="306086" cy="3060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954052-207E-650C-A2E2-E592FCC50E31}"/>
              </a:ext>
            </a:extLst>
          </p:cNvPr>
          <p:cNvCxnSpPr>
            <a:cxnSpLocks/>
          </p:cNvCxnSpPr>
          <p:nvPr/>
        </p:nvCxnSpPr>
        <p:spPr>
          <a:xfrm>
            <a:off x="2470053" y="1686000"/>
            <a:ext cx="6898549" cy="0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00AE0BF-BC48-7825-D48E-67D780B3D8EF}"/>
              </a:ext>
            </a:extLst>
          </p:cNvPr>
          <p:cNvCxnSpPr>
            <a:cxnSpLocks/>
          </p:cNvCxnSpPr>
          <p:nvPr/>
        </p:nvCxnSpPr>
        <p:spPr>
          <a:xfrm flipV="1">
            <a:off x="2468081" y="4796708"/>
            <a:ext cx="6900521" cy="1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AC8CFA-FEDA-F856-D92D-1CA7378C9065}"/>
              </a:ext>
            </a:extLst>
          </p:cNvPr>
          <p:cNvSpPr txBox="1"/>
          <p:nvPr/>
        </p:nvSpPr>
        <p:spPr>
          <a:xfrm>
            <a:off x="2718381" y="246791"/>
            <a:ext cx="85728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理想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B3BC94F-4C56-9E37-7592-7485A1FB0A74}"/>
              </a:ext>
            </a:extLst>
          </p:cNvPr>
          <p:cNvSpPr txBox="1"/>
          <p:nvPr/>
        </p:nvSpPr>
        <p:spPr>
          <a:xfrm>
            <a:off x="2718381" y="3589084"/>
            <a:ext cx="1784346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ずれている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B03C90-76C3-A757-A9D2-C3D044422B02}"/>
              </a:ext>
            </a:extLst>
          </p:cNvPr>
          <p:cNvSpPr txBox="1"/>
          <p:nvPr/>
        </p:nvSpPr>
        <p:spPr>
          <a:xfrm>
            <a:off x="9692028" y="1466742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FC91238-9312-FF16-DE05-40739FF9631F}"/>
              </a:ext>
            </a:extLst>
          </p:cNvPr>
          <p:cNvSpPr txBox="1"/>
          <p:nvPr/>
        </p:nvSpPr>
        <p:spPr>
          <a:xfrm>
            <a:off x="9692028" y="4565876"/>
            <a:ext cx="151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2" name="左右矢印 31">
            <a:extLst>
              <a:ext uri="{FF2B5EF4-FFF2-40B4-BE49-F238E27FC236}">
                <a16:creationId xmlns:a16="http://schemas.microsoft.com/office/drawing/2014/main" id="{7EE27591-645B-E9F0-FA3E-4B77ABB438C5}"/>
              </a:ext>
            </a:extLst>
          </p:cNvPr>
          <p:cNvSpPr/>
          <p:nvPr/>
        </p:nvSpPr>
        <p:spPr>
          <a:xfrm rot="16200000">
            <a:off x="6942005" y="4451965"/>
            <a:ext cx="522870" cy="146818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6DD8B93-7D35-CF99-5644-69C68DBD3B8C}"/>
              </a:ext>
            </a:extLst>
          </p:cNvPr>
          <p:cNvSpPr txBox="1"/>
          <p:nvPr/>
        </p:nvSpPr>
        <p:spPr>
          <a:xfrm>
            <a:off x="7356484" y="4278133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異なる大気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E11EB9F-D40B-91C6-BAD1-E601E32E3FB8}"/>
              </a:ext>
            </a:extLst>
          </p:cNvPr>
          <p:cNvSpPr txBox="1"/>
          <p:nvPr/>
        </p:nvSpPr>
        <p:spPr>
          <a:xfrm>
            <a:off x="7356484" y="1117558"/>
            <a:ext cx="1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同じ大気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813C36A-A34E-E6BE-5947-C91CBB9540C5}"/>
              </a:ext>
            </a:extLst>
          </p:cNvPr>
          <p:cNvGrpSpPr/>
          <p:nvPr/>
        </p:nvGrpSpPr>
        <p:grpSpPr>
          <a:xfrm>
            <a:off x="1598264" y="1112945"/>
            <a:ext cx="4513525" cy="4365709"/>
            <a:chOff x="568035" y="640365"/>
            <a:chExt cx="5040000" cy="5040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4BC7CF1-CC8C-9B5A-DB17-AC54B33535A2}"/>
                </a:ext>
              </a:extLst>
            </p:cNvPr>
            <p:cNvGrpSpPr/>
            <p:nvPr/>
          </p:nvGrpSpPr>
          <p:grpSpPr>
            <a:xfrm>
              <a:off x="867876" y="989359"/>
              <a:ext cx="4334912" cy="4422201"/>
              <a:chOff x="867876" y="989359"/>
              <a:chExt cx="4334912" cy="4422201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3524E984-B626-8143-2626-386112457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2646217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220GHz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C07158B1-445C-26C7-784F-878831EE9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2017" y="4206213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3B566780-3503-E911-3AA3-00DCA61BA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7876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8796AF2-E946-6D28-B3F3-E09647349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7441" y="335568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F400A47-F716-0095-F7BB-0594F1260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930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884E6608-D16E-635E-6A77-C86346FAB6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463" y="1719678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EFBF287-3D8B-4C95-D076-4392EA712A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4488" y="989359"/>
                <a:ext cx="1205347" cy="12053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145GHz</a:t>
                </a:r>
                <a:endParaRPr kumimoji="1" lang="ja-ES" altLang="en-US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0" name="フレーム 9">
              <a:extLst>
                <a:ext uri="{FF2B5EF4-FFF2-40B4-BE49-F238E27FC236}">
                  <a16:creationId xmlns:a16="http://schemas.microsoft.com/office/drawing/2014/main" id="{DF05201D-6E26-547C-3275-DAF9164C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35" y="640365"/>
              <a:ext cx="5040000" cy="5040000"/>
            </a:xfrm>
            <a:prstGeom prst="frame">
              <a:avLst>
                <a:gd name="adj1" fmla="val 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E891640-C4C7-38F3-1C14-7CE94E13B5D2}"/>
              </a:ext>
            </a:extLst>
          </p:cNvPr>
          <p:cNvGrpSpPr/>
          <p:nvPr/>
        </p:nvGrpSpPr>
        <p:grpSpPr>
          <a:xfrm>
            <a:off x="6465394" y="1112945"/>
            <a:ext cx="5509920" cy="5380755"/>
            <a:chOff x="6155607" y="1034399"/>
            <a:chExt cx="5509920" cy="5380755"/>
          </a:xfrm>
        </p:grpSpPr>
        <p:sp>
          <p:nvSpPr>
            <p:cNvPr id="11" name="円弧 10">
              <a:extLst>
                <a:ext uri="{FF2B5EF4-FFF2-40B4-BE49-F238E27FC236}">
                  <a16:creationId xmlns:a16="http://schemas.microsoft.com/office/drawing/2014/main" id="{5BECE21B-A83D-0D3C-5352-900C180189BC}"/>
                </a:ext>
              </a:extLst>
            </p:cNvPr>
            <p:cNvSpPr/>
            <p:nvPr/>
          </p:nvSpPr>
          <p:spPr>
            <a:xfrm>
              <a:off x="6155607" y="1034399"/>
              <a:ext cx="5509920" cy="1648692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A73CFF40-A55B-F716-2BCC-0A7E1A6D8E06}"/>
                </a:ext>
              </a:extLst>
            </p:cNvPr>
            <p:cNvCxnSpPr>
              <a:cxnSpLocks/>
            </p:cNvCxnSpPr>
            <p:nvPr/>
          </p:nvCxnSpPr>
          <p:spPr>
            <a:xfrm>
              <a:off x="6508575" y="1428542"/>
              <a:ext cx="612660" cy="4008547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DEEBFC6-04CF-CE3D-08E0-DE87EA565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9923" y="1410871"/>
              <a:ext cx="738470" cy="4067783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円弧 20">
              <a:extLst>
                <a:ext uri="{FF2B5EF4-FFF2-40B4-BE49-F238E27FC236}">
                  <a16:creationId xmlns:a16="http://schemas.microsoft.com/office/drawing/2014/main" id="{1F886306-5D24-1E26-BD0F-87CD3037C5B7}"/>
                </a:ext>
              </a:extLst>
            </p:cNvPr>
            <p:cNvSpPr/>
            <p:nvPr/>
          </p:nvSpPr>
          <p:spPr>
            <a:xfrm>
              <a:off x="6935525" y="5085117"/>
              <a:ext cx="3782293" cy="1330037"/>
            </a:xfrm>
            <a:prstGeom prst="arc">
              <a:avLst>
                <a:gd name="adj1" fmla="val 11360222"/>
                <a:gd name="adj2" fmla="val 21026631"/>
              </a:avLst>
            </a:prstGeom>
            <a:ln w="539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22" name="右矢印 21">
            <a:extLst>
              <a:ext uri="{FF2B5EF4-FFF2-40B4-BE49-F238E27FC236}">
                <a16:creationId xmlns:a16="http://schemas.microsoft.com/office/drawing/2014/main" id="{F21F46C3-3587-2501-E349-E895DBCF69AC}"/>
              </a:ext>
            </a:extLst>
          </p:cNvPr>
          <p:cNvSpPr/>
          <p:nvPr/>
        </p:nvSpPr>
        <p:spPr>
          <a:xfrm rot="16200000">
            <a:off x="-1722930" y="327794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4" name="右矢印 23">
            <a:extLst>
              <a:ext uri="{FF2B5EF4-FFF2-40B4-BE49-F238E27FC236}">
                <a16:creationId xmlns:a16="http://schemas.microsoft.com/office/drawing/2014/main" id="{58D5365E-95F5-0F9B-7FD0-EA4490E28524}"/>
              </a:ext>
            </a:extLst>
          </p:cNvPr>
          <p:cNvSpPr/>
          <p:nvPr/>
        </p:nvSpPr>
        <p:spPr>
          <a:xfrm>
            <a:off x="987010" y="5992908"/>
            <a:ext cx="9831136" cy="243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6F21CFC-EC4F-5A9E-9B48-B7E23332CC9A}"/>
              </a:ext>
            </a:extLst>
          </p:cNvPr>
          <p:cNvSpPr txBox="1"/>
          <p:nvPr/>
        </p:nvSpPr>
        <p:spPr>
          <a:xfrm>
            <a:off x="197693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898B7B-5600-5001-ED75-F38E7F1D745E}"/>
              </a:ext>
            </a:extLst>
          </p:cNvPr>
          <p:cNvSpPr txBox="1"/>
          <p:nvPr/>
        </p:nvSpPr>
        <p:spPr>
          <a:xfrm>
            <a:off x="10868601" y="5883741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191D047-CEBE-C73F-EFFC-122EBE13ED3B}"/>
              </a:ext>
            </a:extLst>
          </p:cNvPr>
          <p:cNvSpPr txBox="1"/>
          <p:nvPr/>
        </p:nvSpPr>
        <p:spPr>
          <a:xfrm>
            <a:off x="3452878" y="387257"/>
            <a:ext cx="834308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平面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11E9DE-686D-398C-2EA1-C60B13579888}"/>
              </a:ext>
            </a:extLst>
          </p:cNvPr>
          <p:cNvGrpSpPr/>
          <p:nvPr/>
        </p:nvGrpSpPr>
        <p:grpSpPr>
          <a:xfrm>
            <a:off x="7249917" y="387258"/>
            <a:ext cx="3817943" cy="4668885"/>
            <a:chOff x="7249916" y="387257"/>
            <a:chExt cx="3817943" cy="4668885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8E1105B-9F29-0B6D-9563-D7FDFF625E95}"/>
                </a:ext>
              </a:extLst>
            </p:cNvPr>
            <p:cNvSpPr txBox="1"/>
            <p:nvPr/>
          </p:nvSpPr>
          <p:spPr>
            <a:xfrm>
              <a:off x="8244285" y="387257"/>
              <a:ext cx="1784346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 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空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(</a:t>
              </a:r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天球面</a:t>
              </a:r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21AAA8F-F4C6-A58A-3CBF-806D90E4A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5668" y="2761637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220GHz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4BDB9EB-7395-FAAB-630E-C82D91E40601}"/>
                </a:ext>
              </a:extLst>
            </p:cNvPr>
            <p:cNvSpPr>
              <a:spLocks noChangeAspect="1"/>
            </p:cNvSpPr>
            <p:nvPr/>
          </p:nvSpPr>
          <p:spPr>
            <a:xfrm rot="1957213">
              <a:off x="9988422" y="1905676"/>
              <a:ext cx="1079437" cy="1044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2C55A5E-E399-19B2-1B77-4A39C84CB5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629" y="4119577"/>
              <a:ext cx="966086" cy="936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677B810F-E7AE-25CF-610F-63E99DAF025A}"/>
                </a:ext>
              </a:extLst>
            </p:cNvPr>
            <p:cNvSpPr>
              <a:spLocks noChangeAspect="1"/>
            </p:cNvSpPr>
            <p:nvPr/>
          </p:nvSpPr>
          <p:spPr>
            <a:xfrm rot="19812417">
              <a:off x="7430426" y="3296581"/>
              <a:ext cx="1023382" cy="989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CF657FF-A885-46DB-2B88-BA7DC57A38FD}"/>
                </a:ext>
              </a:extLst>
            </p:cNvPr>
            <p:cNvSpPr>
              <a:spLocks noChangeAspect="1"/>
            </p:cNvSpPr>
            <p:nvPr/>
          </p:nvSpPr>
          <p:spPr>
            <a:xfrm rot="1864901">
              <a:off x="9910122" y="3297612"/>
              <a:ext cx="1033971" cy="1000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16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16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35F561E5-BA4F-2928-CC89-F98AEB95C66A}"/>
                </a:ext>
              </a:extLst>
            </p:cNvPr>
            <p:cNvSpPr>
              <a:spLocks noChangeAspect="1"/>
            </p:cNvSpPr>
            <p:nvPr/>
          </p:nvSpPr>
          <p:spPr>
            <a:xfrm rot="19917951">
              <a:off x="7249916" y="1893504"/>
              <a:ext cx="1101939" cy="1065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70838A60-F89D-35FB-1247-F171975D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087" y="1349096"/>
              <a:ext cx="1176830" cy="1138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145GHz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9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B3DC-A7AF-015A-E738-559BC355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27CC5A0-8EBC-0506-EDE2-C961521D1567}"/>
              </a:ext>
            </a:extLst>
          </p:cNvPr>
          <p:cNvGrpSpPr/>
          <p:nvPr/>
        </p:nvGrpSpPr>
        <p:grpSpPr>
          <a:xfrm>
            <a:off x="2022764" y="163132"/>
            <a:ext cx="7453745" cy="6486263"/>
            <a:chOff x="2022764" y="163132"/>
            <a:chExt cx="7453745" cy="6486263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952C83B3-3EF4-E776-65B9-6C73FBDAAD9A}"/>
                </a:ext>
              </a:extLst>
            </p:cNvPr>
            <p:cNvGrpSpPr/>
            <p:nvPr/>
          </p:nvGrpSpPr>
          <p:grpSpPr>
            <a:xfrm>
              <a:off x="2022764" y="163132"/>
              <a:ext cx="7453745" cy="6486263"/>
              <a:chOff x="2064327" y="177327"/>
              <a:chExt cx="7453745" cy="6486263"/>
            </a:xfrm>
          </p:grpSpPr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2EC51B9-36CE-DA26-634A-0CD581AA5F4B}"/>
                  </a:ext>
                </a:extLst>
              </p:cNvPr>
              <p:cNvGrpSpPr/>
              <p:nvPr/>
            </p:nvGrpSpPr>
            <p:grpSpPr>
              <a:xfrm>
                <a:off x="4092195" y="3617051"/>
                <a:ext cx="4007613" cy="2862526"/>
                <a:chOff x="7714634" y="2823429"/>
                <a:chExt cx="3456252" cy="3140801"/>
              </a:xfrm>
            </p:grpSpPr>
            <p:sp>
              <p:nvSpPr>
                <p:cNvPr id="3" name="台形 2">
                  <a:extLst>
                    <a:ext uri="{FF2B5EF4-FFF2-40B4-BE49-F238E27FC236}">
                      <a16:creationId xmlns:a16="http://schemas.microsoft.com/office/drawing/2014/main" id="{34C0356B-069C-3F17-8108-C61B2E13152E}"/>
                    </a:ext>
                  </a:extLst>
                </p:cNvPr>
                <p:cNvSpPr/>
                <p:nvPr/>
              </p:nvSpPr>
              <p:spPr>
                <a:xfrm rot="9264224">
                  <a:off x="8119928" y="2823429"/>
                  <a:ext cx="1368252" cy="1340285"/>
                </a:xfrm>
                <a:prstGeom prst="trapezoid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BD019795-F7C1-CC20-D3B8-E4428FBDD1E6}"/>
                    </a:ext>
                  </a:extLst>
                </p:cNvPr>
                <p:cNvSpPr/>
                <p:nvPr/>
              </p:nvSpPr>
              <p:spPr>
                <a:xfrm rot="20051636">
                  <a:off x="8346733" y="3965392"/>
                  <a:ext cx="2192054" cy="139038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331F324-C212-948A-36B9-236CE35EA143}"/>
                    </a:ext>
                  </a:extLst>
                </p:cNvPr>
                <p:cNvSpPr/>
                <p:nvPr/>
              </p:nvSpPr>
              <p:spPr>
                <a:xfrm>
                  <a:off x="7714634" y="5562931"/>
                  <a:ext cx="3456252" cy="40129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p:sp>
            <p:nvSpPr>
              <p:cNvPr id="10" name="円弧 9">
                <a:extLst>
                  <a:ext uri="{FF2B5EF4-FFF2-40B4-BE49-F238E27FC236}">
                    <a16:creationId xmlns:a16="http://schemas.microsoft.com/office/drawing/2014/main" id="{542A6A56-9E40-E6F7-7153-754A8BEA74D4}"/>
                  </a:ext>
                </a:extLst>
              </p:cNvPr>
              <p:cNvSpPr/>
              <p:nvPr/>
            </p:nvSpPr>
            <p:spPr>
              <a:xfrm>
                <a:off x="2064327" y="331603"/>
                <a:ext cx="7453745" cy="6331987"/>
              </a:xfrm>
              <a:prstGeom prst="arc">
                <a:avLst>
                  <a:gd name="adj1" fmla="val 10795953"/>
                  <a:gd name="adj2" fmla="val 21581078"/>
                </a:avLst>
              </a:prstGeom>
              <a:ln w="4445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C318499-6D2A-4FE1-625C-E9C70E6A0150}"/>
                  </a:ext>
                </a:extLst>
              </p:cNvPr>
              <p:cNvSpPr txBox="1"/>
              <p:nvPr/>
            </p:nvSpPr>
            <p:spPr>
              <a:xfrm>
                <a:off x="7264182" y="240463"/>
                <a:ext cx="517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空</a:t>
                </a:r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3E894D2F-58ED-C73E-614E-1AEA6F943A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40646" y="1348989"/>
                <a:ext cx="306085" cy="3060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下矢印 13">
                <a:extLst>
                  <a:ext uri="{FF2B5EF4-FFF2-40B4-BE49-F238E27FC236}">
                    <a16:creationId xmlns:a16="http://schemas.microsoft.com/office/drawing/2014/main" id="{C787FA62-E9CE-6345-63D7-438A83AB5E6C}"/>
                  </a:ext>
                </a:extLst>
              </p:cNvPr>
              <p:cNvSpPr/>
              <p:nvPr/>
            </p:nvSpPr>
            <p:spPr>
              <a:xfrm rot="9157282">
                <a:off x="4088082" y="177327"/>
                <a:ext cx="228861" cy="3694198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691672C0-6C5A-DA73-278D-B97D1052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2387" y="852180"/>
                <a:ext cx="306086" cy="306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E0A8FC2-C221-2441-C2E8-EDB9F5F71314}"/>
                  </a:ext>
                </a:extLst>
              </p:cNvPr>
              <p:cNvSpPr txBox="1"/>
              <p:nvPr/>
            </p:nvSpPr>
            <p:spPr>
              <a:xfrm>
                <a:off x="4650958" y="2567955"/>
                <a:ext cx="1799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視線方向軸</a:t>
                </a: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8527F3-191F-0FF3-3971-49D58B14A2F2}"/>
                  </a:ext>
                </a:extLst>
              </p:cNvPr>
              <p:cNvSpPr txBox="1"/>
              <p:nvPr/>
            </p:nvSpPr>
            <p:spPr>
              <a:xfrm>
                <a:off x="6313411" y="3614107"/>
                <a:ext cx="95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回転</a:t>
                </a:r>
              </a:p>
            </p:txBody>
          </p:sp>
        </p:grpSp>
        <p:sp>
          <p:nvSpPr>
            <p:cNvPr id="6" name="上カーブ矢印 5">
              <a:extLst>
                <a:ext uri="{FF2B5EF4-FFF2-40B4-BE49-F238E27FC236}">
                  <a16:creationId xmlns:a16="http://schemas.microsoft.com/office/drawing/2014/main" id="{B1E5D676-38C5-3049-47A3-8522159CFD0F}"/>
                </a:ext>
              </a:extLst>
            </p:cNvPr>
            <p:cNvSpPr/>
            <p:nvPr/>
          </p:nvSpPr>
          <p:spPr>
            <a:xfrm rot="9168328" flipH="1" flipV="1">
              <a:off x="4436788" y="4104212"/>
              <a:ext cx="2013957" cy="440762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上カーブ矢印 6">
              <a:extLst>
                <a:ext uri="{FF2B5EF4-FFF2-40B4-BE49-F238E27FC236}">
                  <a16:creationId xmlns:a16="http://schemas.microsoft.com/office/drawing/2014/main" id="{ECEA85CD-769C-543C-1DFF-4002D007CC69}"/>
                </a:ext>
              </a:extLst>
            </p:cNvPr>
            <p:cNvSpPr/>
            <p:nvPr/>
          </p:nvSpPr>
          <p:spPr>
            <a:xfrm rot="9168328" flipH="1" flipV="1">
              <a:off x="3270519" y="1437904"/>
              <a:ext cx="1345572" cy="405951"/>
            </a:xfrm>
            <a:prstGeom prst="curvedUpArrow">
              <a:avLst>
                <a:gd name="adj1" fmla="val 17757"/>
                <a:gd name="adj2" fmla="val 70308"/>
                <a:gd name="adj3" fmla="val 34792"/>
              </a:avLst>
            </a:prstGeom>
            <a:solidFill>
              <a:srgbClr val="FF0000"/>
            </a:solidFill>
            <a:ln>
              <a:solidFill>
                <a:srgbClr val="FF0000"/>
              </a:solidFill>
              <a:headEnd type="none"/>
              <a:tailEnd type="none" w="med" len="sm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2A1E8-394C-7441-45FF-B82D302702B9}"/>
                </a:ext>
              </a:extLst>
            </p:cNvPr>
            <p:cNvSpPr txBox="1"/>
            <p:nvPr/>
          </p:nvSpPr>
          <p:spPr>
            <a:xfrm>
              <a:off x="4447382" y="779073"/>
              <a:ext cx="3498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検出器が見ている点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055E092-5B5A-8EAE-1EA6-C6DAA86BEAFD}"/>
                </a:ext>
              </a:extLst>
            </p:cNvPr>
            <p:cNvSpPr txBox="1"/>
            <p:nvPr/>
          </p:nvSpPr>
          <p:spPr>
            <a:xfrm>
              <a:off x="4235904" y="1648786"/>
              <a:ext cx="950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ES" altLang="en-U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回転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44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0C7B770-7B85-5AE3-8C4D-9BDE4264F624}"/>
              </a:ext>
            </a:extLst>
          </p:cNvPr>
          <p:cNvGrpSpPr/>
          <p:nvPr/>
        </p:nvGrpSpPr>
        <p:grpSpPr>
          <a:xfrm>
            <a:off x="7136482" y="2034526"/>
            <a:ext cx="3549363" cy="3049598"/>
            <a:chOff x="7438814" y="2696152"/>
            <a:chExt cx="3786961" cy="3211185"/>
          </a:xfrm>
        </p:grpSpPr>
        <p:pic>
          <p:nvPicPr>
            <p:cNvPr id="32" name="図 31" descr="ダイアグラム&#10;&#10;自動的に生成された説明">
              <a:extLst>
                <a:ext uri="{FF2B5EF4-FFF2-40B4-BE49-F238E27FC236}">
                  <a16:creationId xmlns:a16="http://schemas.microsoft.com/office/drawing/2014/main" id="{12F4B3CF-1FD3-04C5-D9B0-DB010C6C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33" name="左右矢印 32">
              <a:extLst>
                <a:ext uri="{FF2B5EF4-FFF2-40B4-BE49-F238E27FC236}">
                  <a16:creationId xmlns:a16="http://schemas.microsoft.com/office/drawing/2014/main" id="{49BD1FAB-8366-CA84-641D-087EC76B46D6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4" name="左右矢印 33">
              <a:extLst>
                <a:ext uri="{FF2B5EF4-FFF2-40B4-BE49-F238E27FC236}">
                  <a16:creationId xmlns:a16="http://schemas.microsoft.com/office/drawing/2014/main" id="{D8FC7E3C-5044-96FD-E2FB-3ACC510E9562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左右矢印 34">
              <a:extLst>
                <a:ext uri="{FF2B5EF4-FFF2-40B4-BE49-F238E27FC236}">
                  <a16:creationId xmlns:a16="http://schemas.microsoft.com/office/drawing/2014/main" id="{3D879823-8B51-D0B5-CCA7-526E901D7897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左右矢印 35">
              <a:extLst>
                <a:ext uri="{FF2B5EF4-FFF2-40B4-BE49-F238E27FC236}">
                  <a16:creationId xmlns:a16="http://schemas.microsoft.com/office/drawing/2014/main" id="{98EC3800-3012-5BE6-FE37-57563156D87D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7" name="左右矢印 36">
              <a:extLst>
                <a:ext uri="{FF2B5EF4-FFF2-40B4-BE49-F238E27FC236}">
                  <a16:creationId xmlns:a16="http://schemas.microsoft.com/office/drawing/2014/main" id="{7730876D-73FC-A4E0-9458-AEFB0181E960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8" name="左右矢印 37">
              <a:extLst>
                <a:ext uri="{FF2B5EF4-FFF2-40B4-BE49-F238E27FC236}">
                  <a16:creationId xmlns:a16="http://schemas.microsoft.com/office/drawing/2014/main" id="{54751678-F832-3F8C-CAAC-A6F347506E13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9" name="左右矢印 38">
              <a:extLst>
                <a:ext uri="{FF2B5EF4-FFF2-40B4-BE49-F238E27FC236}">
                  <a16:creationId xmlns:a16="http://schemas.microsoft.com/office/drawing/2014/main" id="{765B7F52-972D-80D6-5A09-0940E11DA735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0" name="左右矢印 39">
              <a:extLst>
                <a:ext uri="{FF2B5EF4-FFF2-40B4-BE49-F238E27FC236}">
                  <a16:creationId xmlns:a16="http://schemas.microsoft.com/office/drawing/2014/main" id="{40727928-3F3F-83F5-AF01-130568B85932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1" name="左右矢印 40">
              <a:extLst>
                <a:ext uri="{FF2B5EF4-FFF2-40B4-BE49-F238E27FC236}">
                  <a16:creationId xmlns:a16="http://schemas.microsoft.com/office/drawing/2014/main" id="{473CDCC1-A857-89E6-8CA6-4F5999FB4FF5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2" name="左右矢印 41">
              <a:extLst>
                <a:ext uri="{FF2B5EF4-FFF2-40B4-BE49-F238E27FC236}">
                  <a16:creationId xmlns:a16="http://schemas.microsoft.com/office/drawing/2014/main" id="{E23792F6-DBC7-8830-12FD-30CF1B668B65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3" name="左右矢印 42">
              <a:extLst>
                <a:ext uri="{FF2B5EF4-FFF2-40B4-BE49-F238E27FC236}">
                  <a16:creationId xmlns:a16="http://schemas.microsoft.com/office/drawing/2014/main" id="{3BC8AEC1-ED75-99C5-DF33-EFEC1E32CF6C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4" name="左右矢印 43">
              <a:extLst>
                <a:ext uri="{FF2B5EF4-FFF2-40B4-BE49-F238E27FC236}">
                  <a16:creationId xmlns:a16="http://schemas.microsoft.com/office/drawing/2014/main" id="{55F57DB3-7DCF-CA9B-DFC5-BC1AD6531399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5" name="左右矢印 44">
              <a:extLst>
                <a:ext uri="{FF2B5EF4-FFF2-40B4-BE49-F238E27FC236}">
                  <a16:creationId xmlns:a16="http://schemas.microsoft.com/office/drawing/2014/main" id="{B0D39998-A183-E8D0-EAEC-3CFAA33C985D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6" name="左右矢印 45">
              <a:extLst>
                <a:ext uri="{FF2B5EF4-FFF2-40B4-BE49-F238E27FC236}">
                  <a16:creationId xmlns:a16="http://schemas.microsoft.com/office/drawing/2014/main" id="{91243D72-F465-CCD7-32D8-A57466DFC22C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7" name="左右矢印 46">
              <a:extLst>
                <a:ext uri="{FF2B5EF4-FFF2-40B4-BE49-F238E27FC236}">
                  <a16:creationId xmlns:a16="http://schemas.microsoft.com/office/drawing/2014/main" id="{908F71C2-E59E-C834-F422-9FE8A98404E7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8" name="左右矢印 47">
              <a:extLst>
                <a:ext uri="{FF2B5EF4-FFF2-40B4-BE49-F238E27FC236}">
                  <a16:creationId xmlns:a16="http://schemas.microsoft.com/office/drawing/2014/main" id="{49E59AD6-3AA3-F175-737D-498E0132372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49" name="左右矢印 48">
              <a:extLst>
                <a:ext uri="{FF2B5EF4-FFF2-40B4-BE49-F238E27FC236}">
                  <a16:creationId xmlns:a16="http://schemas.microsoft.com/office/drawing/2014/main" id="{73EA28B6-974A-3676-5BC5-10667E83D317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0" name="左右矢印 49">
              <a:extLst>
                <a:ext uri="{FF2B5EF4-FFF2-40B4-BE49-F238E27FC236}">
                  <a16:creationId xmlns:a16="http://schemas.microsoft.com/office/drawing/2014/main" id="{F92E65C1-88A8-8556-2DD5-7FA6C380826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51" name="左右矢印 50">
              <a:extLst>
                <a:ext uri="{FF2B5EF4-FFF2-40B4-BE49-F238E27FC236}">
                  <a16:creationId xmlns:a16="http://schemas.microsoft.com/office/drawing/2014/main" id="{CF87DF3F-EAD1-AB90-A0F8-10AFD158F8D6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2" name="左右矢印 51">
              <a:extLst>
                <a:ext uri="{FF2B5EF4-FFF2-40B4-BE49-F238E27FC236}">
                  <a16:creationId xmlns:a16="http://schemas.microsoft.com/office/drawing/2014/main" id="{407AC13B-64DD-6057-9728-F9A7E5596FBF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3" name="左右矢印 52">
              <a:extLst>
                <a:ext uri="{FF2B5EF4-FFF2-40B4-BE49-F238E27FC236}">
                  <a16:creationId xmlns:a16="http://schemas.microsoft.com/office/drawing/2014/main" id="{94008486-0518-1E20-6D1E-484210719CB6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4" name="左右矢印 53">
              <a:extLst>
                <a:ext uri="{FF2B5EF4-FFF2-40B4-BE49-F238E27FC236}">
                  <a16:creationId xmlns:a16="http://schemas.microsoft.com/office/drawing/2014/main" id="{0F56FBBF-A056-5BEA-EF0A-5EFE1F8B9AD9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5" name="左右矢印 54">
              <a:extLst>
                <a:ext uri="{FF2B5EF4-FFF2-40B4-BE49-F238E27FC236}">
                  <a16:creationId xmlns:a16="http://schemas.microsoft.com/office/drawing/2014/main" id="{2B1C0321-336C-DC71-DC75-B4DB5B67940D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56" name="右矢印 55">
            <a:extLst>
              <a:ext uri="{FF2B5EF4-FFF2-40B4-BE49-F238E27FC236}">
                <a16:creationId xmlns:a16="http://schemas.microsoft.com/office/drawing/2014/main" id="{7244F6B4-F5A1-24C8-AFBE-23CDCF6A22C0}"/>
              </a:ext>
            </a:extLst>
          </p:cNvPr>
          <p:cNvSpPr/>
          <p:nvPr/>
        </p:nvSpPr>
        <p:spPr>
          <a:xfrm rot="16200000">
            <a:off x="-1567999" y="3289839"/>
            <a:ext cx="5501948" cy="27270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A85BC2E6-CFF4-AA9E-4849-1F96B97A8C2C}"/>
              </a:ext>
            </a:extLst>
          </p:cNvPr>
          <p:cNvSpPr/>
          <p:nvPr/>
        </p:nvSpPr>
        <p:spPr>
          <a:xfrm>
            <a:off x="1164394" y="5991328"/>
            <a:ext cx="9559024" cy="2426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0B1F914-D1F6-7F20-72BE-CA817CBBC989}"/>
              </a:ext>
            </a:extLst>
          </p:cNvPr>
          <p:cNvSpPr txBox="1"/>
          <p:nvPr/>
        </p:nvSpPr>
        <p:spPr>
          <a:xfrm>
            <a:off x="294675" y="1112945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仰角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35E5D22-A166-C5EA-ECB7-EECE45773992}"/>
              </a:ext>
            </a:extLst>
          </p:cNvPr>
          <p:cNvSpPr txBox="1"/>
          <p:nvPr/>
        </p:nvSpPr>
        <p:spPr>
          <a:xfrm>
            <a:off x="10723418" y="5895510"/>
            <a:ext cx="11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C75DF70-6562-F7DC-840E-36B4BD816F3D}"/>
              </a:ext>
            </a:extLst>
          </p:cNvPr>
          <p:cNvGrpSpPr/>
          <p:nvPr/>
        </p:nvGrpSpPr>
        <p:grpSpPr>
          <a:xfrm rot="19444723">
            <a:off x="1975664" y="2019666"/>
            <a:ext cx="3549363" cy="3049598"/>
            <a:chOff x="7438814" y="2696152"/>
            <a:chExt cx="3786961" cy="3211185"/>
          </a:xfrm>
        </p:grpSpPr>
        <p:pic>
          <p:nvPicPr>
            <p:cNvPr id="62" name="図 61" descr="ダイアグラム&#10;&#10;自動的に生成された説明">
              <a:extLst>
                <a:ext uri="{FF2B5EF4-FFF2-40B4-BE49-F238E27FC236}">
                  <a16:creationId xmlns:a16="http://schemas.microsoft.com/office/drawing/2014/main" id="{88C80827-0BFB-0349-13C7-2FE18D20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8814" y="2696152"/>
              <a:ext cx="3786961" cy="3211185"/>
            </a:xfrm>
            <a:prstGeom prst="rect">
              <a:avLst/>
            </a:prstGeom>
          </p:spPr>
        </p:pic>
        <p:sp>
          <p:nvSpPr>
            <p:cNvPr id="63" name="左右矢印 62">
              <a:extLst>
                <a:ext uri="{FF2B5EF4-FFF2-40B4-BE49-F238E27FC236}">
                  <a16:creationId xmlns:a16="http://schemas.microsoft.com/office/drawing/2014/main" id="{174BD6B9-DDEE-3D45-C874-3BAF7C268B2B}"/>
                </a:ext>
              </a:extLst>
            </p:cNvPr>
            <p:cNvSpPr/>
            <p:nvPr/>
          </p:nvSpPr>
          <p:spPr>
            <a:xfrm>
              <a:off x="8539437" y="327379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4" name="左右矢印 63">
              <a:extLst>
                <a:ext uri="{FF2B5EF4-FFF2-40B4-BE49-F238E27FC236}">
                  <a16:creationId xmlns:a16="http://schemas.microsoft.com/office/drawing/2014/main" id="{76F72D98-7DEF-FFE0-9BDF-FCA178CE737A}"/>
                </a:ext>
              </a:extLst>
            </p:cNvPr>
            <p:cNvSpPr/>
            <p:nvPr/>
          </p:nvSpPr>
          <p:spPr>
            <a:xfrm>
              <a:off x="9418354" y="3786802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5" name="左右矢印 64">
              <a:extLst>
                <a:ext uri="{FF2B5EF4-FFF2-40B4-BE49-F238E27FC236}">
                  <a16:creationId xmlns:a16="http://schemas.microsoft.com/office/drawing/2014/main" id="{09509CFF-64AB-7D26-EE98-CEAE8FEBE834}"/>
                </a:ext>
              </a:extLst>
            </p:cNvPr>
            <p:cNvSpPr/>
            <p:nvPr/>
          </p:nvSpPr>
          <p:spPr>
            <a:xfrm>
              <a:off x="9108744" y="4273124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6" name="左右矢印 65">
              <a:extLst>
                <a:ext uri="{FF2B5EF4-FFF2-40B4-BE49-F238E27FC236}">
                  <a16:creationId xmlns:a16="http://schemas.microsoft.com/office/drawing/2014/main" id="{BD6F18CB-4ED6-22B7-F26E-9A97E7F83B1C}"/>
                </a:ext>
              </a:extLst>
            </p:cNvPr>
            <p:cNvSpPr/>
            <p:nvPr/>
          </p:nvSpPr>
          <p:spPr>
            <a:xfrm>
              <a:off x="9971567" y="4764665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7" name="左右矢印 66">
              <a:extLst>
                <a:ext uri="{FF2B5EF4-FFF2-40B4-BE49-F238E27FC236}">
                  <a16:creationId xmlns:a16="http://schemas.microsoft.com/office/drawing/2014/main" id="{19837319-69C7-8EA5-F3E8-887E443F4A87}"/>
                </a:ext>
              </a:extLst>
            </p:cNvPr>
            <p:cNvSpPr/>
            <p:nvPr/>
          </p:nvSpPr>
          <p:spPr>
            <a:xfrm>
              <a:off x="8549537" y="5275808"/>
              <a:ext cx="447100" cy="95884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8" name="左右矢印 67">
              <a:extLst>
                <a:ext uri="{FF2B5EF4-FFF2-40B4-BE49-F238E27FC236}">
                  <a16:creationId xmlns:a16="http://schemas.microsoft.com/office/drawing/2014/main" id="{2C56A820-ED9E-06B8-3CC0-0599ACEDEC1A}"/>
                </a:ext>
              </a:extLst>
            </p:cNvPr>
            <p:cNvSpPr/>
            <p:nvPr/>
          </p:nvSpPr>
          <p:spPr>
            <a:xfrm rot="5400000">
              <a:off x="8018183" y="3217583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69" name="左右矢印 68">
              <a:extLst>
                <a:ext uri="{FF2B5EF4-FFF2-40B4-BE49-F238E27FC236}">
                  <a16:creationId xmlns:a16="http://schemas.microsoft.com/office/drawing/2014/main" id="{4DF5EB04-C99F-0304-A8CC-42022B1ECA90}"/>
                </a:ext>
              </a:extLst>
            </p:cNvPr>
            <p:cNvSpPr/>
            <p:nvPr/>
          </p:nvSpPr>
          <p:spPr>
            <a:xfrm rot="5400000">
              <a:off x="8605893" y="4199990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0" name="左右矢印 69">
              <a:extLst>
                <a:ext uri="{FF2B5EF4-FFF2-40B4-BE49-F238E27FC236}">
                  <a16:creationId xmlns:a16="http://schemas.microsoft.com/office/drawing/2014/main" id="{62320D58-C8A2-14EB-E007-5CA75CD8FB9A}"/>
                </a:ext>
              </a:extLst>
            </p:cNvPr>
            <p:cNvSpPr/>
            <p:nvPr/>
          </p:nvSpPr>
          <p:spPr>
            <a:xfrm rot="5400000">
              <a:off x="10334964" y="3215351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1" name="左右矢印 70">
              <a:extLst>
                <a:ext uri="{FF2B5EF4-FFF2-40B4-BE49-F238E27FC236}">
                  <a16:creationId xmlns:a16="http://schemas.microsoft.com/office/drawing/2014/main" id="{80DDE291-D5EC-58E6-2D2F-C0AEAAF1930C}"/>
                </a:ext>
              </a:extLst>
            </p:cNvPr>
            <p:cNvSpPr/>
            <p:nvPr/>
          </p:nvSpPr>
          <p:spPr>
            <a:xfrm rot="5400000">
              <a:off x="10048694" y="3682712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2" name="左右矢印 71">
              <a:extLst>
                <a:ext uri="{FF2B5EF4-FFF2-40B4-BE49-F238E27FC236}">
                  <a16:creationId xmlns:a16="http://schemas.microsoft.com/office/drawing/2014/main" id="{6F349303-ABBF-6BF0-B491-6D9B51EBE974}"/>
                </a:ext>
              </a:extLst>
            </p:cNvPr>
            <p:cNvSpPr/>
            <p:nvPr/>
          </p:nvSpPr>
          <p:spPr>
            <a:xfrm rot="5400000">
              <a:off x="9465010" y="4656156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3" name="左右矢印 72">
              <a:extLst>
                <a:ext uri="{FF2B5EF4-FFF2-40B4-BE49-F238E27FC236}">
                  <a16:creationId xmlns:a16="http://schemas.microsoft.com/office/drawing/2014/main" id="{9FD4D85B-F725-5F2A-2364-98464AEFC728}"/>
                </a:ext>
              </a:extLst>
            </p:cNvPr>
            <p:cNvSpPr/>
            <p:nvPr/>
          </p:nvSpPr>
          <p:spPr>
            <a:xfrm rot="5400000">
              <a:off x="9177307" y="5170908"/>
              <a:ext cx="314111" cy="87457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4" name="左右矢印 73">
              <a:extLst>
                <a:ext uri="{FF2B5EF4-FFF2-40B4-BE49-F238E27FC236}">
                  <a16:creationId xmlns:a16="http://schemas.microsoft.com/office/drawing/2014/main" id="{EED6133B-52AD-26A2-BE66-C5E89105834A}"/>
                </a:ext>
              </a:extLst>
            </p:cNvPr>
            <p:cNvSpPr/>
            <p:nvPr/>
          </p:nvSpPr>
          <p:spPr>
            <a:xfrm rot="8091176">
              <a:off x="9731579" y="3278011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5" name="左右矢印 74">
              <a:extLst>
                <a:ext uri="{FF2B5EF4-FFF2-40B4-BE49-F238E27FC236}">
                  <a16:creationId xmlns:a16="http://schemas.microsoft.com/office/drawing/2014/main" id="{4A368851-CB96-3C55-31C4-24DB3AA4009C}"/>
                </a:ext>
              </a:extLst>
            </p:cNvPr>
            <p:cNvSpPr/>
            <p:nvPr/>
          </p:nvSpPr>
          <p:spPr>
            <a:xfrm rot="8091176" flipV="1">
              <a:off x="8300700" y="3773714"/>
              <a:ext cx="314111" cy="91818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6" name="左右矢印 75">
              <a:extLst>
                <a:ext uri="{FF2B5EF4-FFF2-40B4-BE49-F238E27FC236}">
                  <a16:creationId xmlns:a16="http://schemas.microsoft.com/office/drawing/2014/main" id="{A0366387-64E4-DF39-9B7E-B5B15E848751}"/>
                </a:ext>
              </a:extLst>
            </p:cNvPr>
            <p:cNvSpPr/>
            <p:nvPr/>
          </p:nvSpPr>
          <p:spPr>
            <a:xfrm rot="8091176">
              <a:off x="8016366" y="4277338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7" name="左右矢印 76">
              <a:extLst>
                <a:ext uri="{FF2B5EF4-FFF2-40B4-BE49-F238E27FC236}">
                  <a16:creationId xmlns:a16="http://schemas.microsoft.com/office/drawing/2014/main" id="{D2D0D4D9-B5F4-8CDC-681A-149C3CC05599}"/>
                </a:ext>
              </a:extLst>
            </p:cNvPr>
            <p:cNvSpPr/>
            <p:nvPr/>
          </p:nvSpPr>
          <p:spPr>
            <a:xfrm rot="8091176">
              <a:off x="9752738" y="4268023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8" name="左右矢印 77">
              <a:extLst>
                <a:ext uri="{FF2B5EF4-FFF2-40B4-BE49-F238E27FC236}">
                  <a16:creationId xmlns:a16="http://schemas.microsoft.com/office/drawing/2014/main" id="{7B196DF2-64C7-4A6D-673D-5ECAAD614147}"/>
                </a:ext>
              </a:extLst>
            </p:cNvPr>
            <p:cNvSpPr/>
            <p:nvPr/>
          </p:nvSpPr>
          <p:spPr>
            <a:xfrm rot="8091176">
              <a:off x="8872065" y="476862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9" name="左右矢印 78">
              <a:extLst>
                <a:ext uri="{FF2B5EF4-FFF2-40B4-BE49-F238E27FC236}">
                  <a16:creationId xmlns:a16="http://schemas.microsoft.com/office/drawing/2014/main" id="{B755B850-55D2-890A-3BCC-5D25E21341A0}"/>
                </a:ext>
              </a:extLst>
            </p:cNvPr>
            <p:cNvSpPr/>
            <p:nvPr/>
          </p:nvSpPr>
          <p:spPr>
            <a:xfrm rot="8091176">
              <a:off x="9731579" y="5269734"/>
              <a:ext cx="314111" cy="87457"/>
            </a:xfrm>
            <a:prstGeom prst="left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0" name="左右矢印 79">
              <a:extLst>
                <a:ext uri="{FF2B5EF4-FFF2-40B4-BE49-F238E27FC236}">
                  <a16:creationId xmlns:a16="http://schemas.microsoft.com/office/drawing/2014/main" id="{CE22F2AA-2F66-19AE-CD4E-0FCF3A4C9A82}"/>
                </a:ext>
              </a:extLst>
            </p:cNvPr>
            <p:cNvSpPr/>
            <p:nvPr/>
          </p:nvSpPr>
          <p:spPr>
            <a:xfrm rot="13500000">
              <a:off x="9179922" y="329414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81" name="左右矢印 80">
              <a:extLst>
                <a:ext uri="{FF2B5EF4-FFF2-40B4-BE49-F238E27FC236}">
                  <a16:creationId xmlns:a16="http://schemas.microsoft.com/office/drawing/2014/main" id="{FCF6285C-D87B-27BB-07BE-FE0B9AD45964}"/>
                </a:ext>
              </a:extLst>
            </p:cNvPr>
            <p:cNvSpPr/>
            <p:nvPr/>
          </p:nvSpPr>
          <p:spPr>
            <a:xfrm rot="13500000">
              <a:off x="10340150" y="5282820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2" name="左右矢印 81">
              <a:extLst>
                <a:ext uri="{FF2B5EF4-FFF2-40B4-BE49-F238E27FC236}">
                  <a16:creationId xmlns:a16="http://schemas.microsoft.com/office/drawing/2014/main" id="{02338D8E-0EF9-3332-E52D-725F9BD39616}"/>
                </a:ext>
              </a:extLst>
            </p:cNvPr>
            <p:cNvSpPr/>
            <p:nvPr/>
          </p:nvSpPr>
          <p:spPr>
            <a:xfrm rot="13500000">
              <a:off x="10336332" y="4269079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3" name="左右矢印 82">
              <a:extLst>
                <a:ext uri="{FF2B5EF4-FFF2-40B4-BE49-F238E27FC236}">
                  <a16:creationId xmlns:a16="http://schemas.microsoft.com/office/drawing/2014/main" id="{A75FF0DD-5D4F-5153-709F-0FA0722E9785}"/>
                </a:ext>
              </a:extLst>
            </p:cNvPr>
            <p:cNvSpPr/>
            <p:nvPr/>
          </p:nvSpPr>
          <p:spPr>
            <a:xfrm rot="13500000">
              <a:off x="8902739" y="3794617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4" name="左右矢印 83">
              <a:extLst>
                <a:ext uri="{FF2B5EF4-FFF2-40B4-BE49-F238E27FC236}">
                  <a16:creationId xmlns:a16="http://schemas.microsoft.com/office/drawing/2014/main" id="{89EE619F-FF99-69FA-C58E-1BAF4D85AF47}"/>
                </a:ext>
              </a:extLst>
            </p:cNvPr>
            <p:cNvSpPr/>
            <p:nvPr/>
          </p:nvSpPr>
          <p:spPr>
            <a:xfrm rot="13500000">
              <a:off x="8322848" y="475459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85" name="左右矢印 84">
              <a:extLst>
                <a:ext uri="{FF2B5EF4-FFF2-40B4-BE49-F238E27FC236}">
                  <a16:creationId xmlns:a16="http://schemas.microsoft.com/office/drawing/2014/main" id="{287509AB-227B-3AD7-50D4-59736226D178}"/>
                </a:ext>
              </a:extLst>
            </p:cNvPr>
            <p:cNvSpPr/>
            <p:nvPr/>
          </p:nvSpPr>
          <p:spPr>
            <a:xfrm rot="13500000">
              <a:off x="8042515" y="5280021"/>
              <a:ext cx="314111" cy="87457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0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9667C7-7473-3C46-3C2B-587C3EACB731}"/>
              </a:ext>
            </a:extLst>
          </p:cNvPr>
          <p:cNvSpPr>
            <a:spLocks noChangeAspect="1"/>
          </p:cNvSpPr>
          <p:nvPr/>
        </p:nvSpPr>
        <p:spPr>
          <a:xfrm>
            <a:off x="138545" y="672263"/>
            <a:ext cx="11631820" cy="57423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0F7C0-C666-4242-C5CA-DECBFF222CBA}"/>
              </a:ext>
            </a:extLst>
          </p:cNvPr>
          <p:cNvSpPr txBox="1"/>
          <p:nvPr/>
        </p:nvSpPr>
        <p:spPr>
          <a:xfrm>
            <a:off x="2923309" y="1345274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B4BFAA-E336-AFA4-2F34-3AA138688275}"/>
              </a:ext>
            </a:extLst>
          </p:cNvPr>
          <p:cNvSpPr txBox="1"/>
          <p:nvPr/>
        </p:nvSpPr>
        <p:spPr>
          <a:xfrm>
            <a:off x="2923309" y="2574077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FF4233-048E-93DB-1281-BF52ECF24BDB}"/>
              </a:ext>
            </a:extLst>
          </p:cNvPr>
          <p:cNvSpPr txBox="1"/>
          <p:nvPr/>
        </p:nvSpPr>
        <p:spPr>
          <a:xfrm>
            <a:off x="2923309" y="2164476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B0ACD8-1537-943A-95FA-E5019B58D8CE}"/>
              </a:ext>
            </a:extLst>
          </p:cNvPr>
          <p:cNvSpPr txBox="1"/>
          <p:nvPr/>
        </p:nvSpPr>
        <p:spPr>
          <a:xfrm>
            <a:off x="2923309" y="1754875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3EAE7F-C38B-4374-C01E-D5811347C07D}"/>
              </a:ext>
            </a:extLst>
          </p:cNvPr>
          <p:cNvSpPr txBox="1"/>
          <p:nvPr/>
        </p:nvSpPr>
        <p:spPr>
          <a:xfrm>
            <a:off x="2923310" y="935673"/>
            <a:ext cx="1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F422E7-0BF5-2302-9E56-F503253A379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11927" y="2457881"/>
            <a:ext cx="1011382" cy="34702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15612F0-5A66-44EE-3486-89CC2BB214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4945" y="2164476"/>
            <a:ext cx="1108364" cy="2308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B5E864-AB2C-C8C2-7ACA-1405CDC3964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11927" y="1891581"/>
            <a:ext cx="1011382" cy="941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C3639CB-646E-EA2C-820B-8ABBC456E1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90255" y="1576107"/>
            <a:ext cx="1233054" cy="7123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71BAD59-E9C9-AB70-02B6-25CABF30000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11927" y="1166506"/>
            <a:ext cx="1011383" cy="17876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E1CD5EB-F704-85D1-1C7F-B54BE82B7C8F}"/>
              </a:ext>
            </a:extLst>
          </p:cNvPr>
          <p:cNvSpPr txBox="1"/>
          <p:nvPr/>
        </p:nvSpPr>
        <p:spPr>
          <a:xfrm>
            <a:off x="5894872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2C753E9-2BCB-F1DD-1DCA-665BEA54A23B}"/>
              </a:ext>
            </a:extLst>
          </p:cNvPr>
          <p:cNvSpPr txBox="1"/>
          <p:nvPr/>
        </p:nvSpPr>
        <p:spPr>
          <a:xfrm>
            <a:off x="10623437" y="74534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1D370DC-7799-FB89-65C4-DF37A51D8A70}"/>
              </a:ext>
            </a:extLst>
          </p:cNvPr>
          <p:cNvSpPr txBox="1"/>
          <p:nvPr/>
        </p:nvSpPr>
        <p:spPr>
          <a:xfrm>
            <a:off x="3535039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C70616-F87D-7681-E1D7-8A045389AA7B}"/>
              </a:ext>
            </a:extLst>
          </p:cNvPr>
          <p:cNvSpPr txBox="1"/>
          <p:nvPr/>
        </p:nvSpPr>
        <p:spPr>
          <a:xfrm>
            <a:off x="8268164" y="3622572"/>
            <a:ext cx="1062873" cy="46166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列目</a:t>
            </a:r>
          </a:p>
        </p:txBody>
      </p:sp>
    </p:spTree>
    <p:extLst>
      <p:ext uri="{BB962C8B-B14F-4D97-AF65-F5344CB8AC3E}">
        <p14:creationId xmlns:p14="http://schemas.microsoft.com/office/powerpoint/2010/main" val="223297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C08A8C5-CB6D-C878-0B50-8C867B0BCAE6}"/>
              </a:ext>
            </a:extLst>
          </p:cNvPr>
          <p:cNvGrpSpPr/>
          <p:nvPr/>
        </p:nvGrpSpPr>
        <p:grpSpPr>
          <a:xfrm>
            <a:off x="253984" y="1452549"/>
            <a:ext cx="4422879" cy="4376531"/>
            <a:chOff x="6020279" y="1537002"/>
            <a:chExt cx="5041102" cy="491571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3E16275-B6E4-CCFE-FBB7-24E6CE99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228" y="1537002"/>
              <a:ext cx="4586153" cy="4819348"/>
            </a:xfrm>
            <a:prstGeom prst="rect">
              <a:avLst/>
            </a:prstGeom>
          </p:spPr>
        </p:pic>
        <p:sp>
          <p:nvSpPr>
            <p:cNvPr id="4" name="環状矢印 3">
              <a:extLst>
                <a:ext uri="{FF2B5EF4-FFF2-40B4-BE49-F238E27FC236}">
                  <a16:creationId xmlns:a16="http://schemas.microsoft.com/office/drawing/2014/main" id="{A1061FF6-1799-DB8C-136A-73B6196321C4}"/>
                </a:ext>
              </a:extLst>
            </p:cNvPr>
            <p:cNvSpPr/>
            <p:nvPr/>
          </p:nvSpPr>
          <p:spPr>
            <a:xfrm rot="11023861" flipH="1">
              <a:off x="7331798" y="3343415"/>
              <a:ext cx="2484632" cy="1561656"/>
            </a:xfrm>
            <a:prstGeom prst="circularArrow">
              <a:avLst>
                <a:gd name="adj1" fmla="val 5324"/>
                <a:gd name="adj2" fmla="val 653291"/>
                <a:gd name="adj3" fmla="val 20897240"/>
                <a:gd name="adj4" fmla="val 10702268"/>
                <a:gd name="adj5" fmla="val 89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/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a14:m>
                  <a:r>
                    <a: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 </a:t>
                  </a:r>
                  <a:r>
                    <a:rPr kumimoji="1" lang="ja-ES" altLang="en-U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rPr>
                    <a:t>回転</a:t>
                  </a:r>
                  <a:endParaRPr kumimoji="1" lang="en-US" altLang="ja-ES" sz="2400" dirty="0">
                    <a:latin typeface="Meiryo" panose="020B0604030504040204" pitchFamily="34" charset="-128"/>
                    <a:ea typeface="Meiryo" panose="020B0604030504040204" pitchFamily="34" charset="-128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523DDAC4-EF71-1785-5F8E-E27AAEDC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492" y="3973966"/>
                  <a:ext cx="1245129" cy="518542"/>
                </a:xfrm>
                <a:prstGeom prst="rect">
                  <a:avLst/>
                </a:prstGeom>
                <a:blipFill>
                  <a:blip r:embed="rId3"/>
                  <a:stretch>
                    <a:fillRect t="-5000" r="-4444" b="-22500"/>
                  </a:stretch>
                </a:blipFill>
                <a:ln w="31750">
                  <a:solidFill>
                    <a:schemeClr val="dk1">
                      <a:shade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ドーナツ 5">
              <a:extLst>
                <a:ext uri="{FF2B5EF4-FFF2-40B4-BE49-F238E27FC236}">
                  <a16:creationId xmlns:a16="http://schemas.microsoft.com/office/drawing/2014/main" id="{3125763E-643C-4B0B-0394-9BCE8E6333D1}"/>
                </a:ext>
              </a:extLst>
            </p:cNvPr>
            <p:cNvSpPr/>
            <p:nvPr/>
          </p:nvSpPr>
          <p:spPr>
            <a:xfrm>
              <a:off x="7591195" y="4904643"/>
              <a:ext cx="754629" cy="679448"/>
            </a:xfrm>
            <a:prstGeom prst="donut">
              <a:avLst>
                <a:gd name="adj" fmla="val 97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四角形吹き出し 6">
              <a:extLst>
                <a:ext uri="{FF2B5EF4-FFF2-40B4-BE49-F238E27FC236}">
                  <a16:creationId xmlns:a16="http://schemas.microsoft.com/office/drawing/2014/main" id="{F24BA0F1-29C9-6B3E-CB8B-1103A2D76809}"/>
                </a:ext>
              </a:extLst>
            </p:cNvPr>
            <p:cNvSpPr/>
            <p:nvPr/>
          </p:nvSpPr>
          <p:spPr>
            <a:xfrm>
              <a:off x="6020279" y="5913759"/>
              <a:ext cx="1892213" cy="538959"/>
            </a:xfrm>
            <a:prstGeom prst="wedgeRectCallout">
              <a:avLst>
                <a:gd name="adj1" fmla="val 40927"/>
                <a:gd name="adj2" fmla="val -122973"/>
              </a:avLst>
            </a:prstGeom>
            <a:solidFill>
              <a:schemeClr val="bg1"/>
            </a:solidFill>
            <a:ln w="317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4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回転機構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08A3D13-38BC-A882-3891-56AF027B37B9}"/>
              </a:ext>
            </a:extLst>
          </p:cNvPr>
          <p:cNvGrpSpPr/>
          <p:nvPr/>
        </p:nvGrpSpPr>
        <p:grpSpPr>
          <a:xfrm>
            <a:off x="6693564" y="496510"/>
            <a:ext cx="5208648" cy="5864980"/>
            <a:chOff x="6752104" y="460915"/>
            <a:chExt cx="5208648" cy="586498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A061F8E-398E-BCB1-84BE-7258DA1795C3}"/>
                </a:ext>
              </a:extLst>
            </p:cNvPr>
            <p:cNvGrpSpPr/>
            <p:nvPr/>
          </p:nvGrpSpPr>
          <p:grpSpPr>
            <a:xfrm>
              <a:off x="6752104" y="460915"/>
              <a:ext cx="5208648" cy="5864980"/>
              <a:chOff x="6996895" y="1166347"/>
              <a:chExt cx="3890845" cy="4427093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EEA68BA1-E845-7522-8A3F-6382813152B3}"/>
                  </a:ext>
                </a:extLst>
              </p:cNvPr>
              <p:cNvGrpSpPr/>
              <p:nvPr/>
            </p:nvGrpSpPr>
            <p:grpSpPr>
              <a:xfrm>
                <a:off x="6996895" y="1166347"/>
                <a:ext cx="3890845" cy="4427093"/>
                <a:chOff x="1292279" y="1981918"/>
                <a:chExt cx="3735533" cy="4352165"/>
              </a:xfrm>
            </p:grpSpPr>
            <p:sp>
              <p:nvSpPr>
                <p:cNvPr id="20" name="円/楕円 19">
                  <a:extLst>
                    <a:ext uri="{FF2B5EF4-FFF2-40B4-BE49-F238E27FC236}">
                      <a16:creationId xmlns:a16="http://schemas.microsoft.com/office/drawing/2014/main" id="{35E85C6F-8838-835F-2CC8-C63FB7B27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92279" y="2300158"/>
                  <a:ext cx="3735533" cy="3735533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1" name="正方形/長方形 20">
                  <a:extLst>
                    <a:ext uri="{FF2B5EF4-FFF2-40B4-BE49-F238E27FC236}">
                      <a16:creationId xmlns:a16="http://schemas.microsoft.com/office/drawing/2014/main" id="{1D885AE3-A715-0888-DAA5-FE0014F56BD4}"/>
                    </a:ext>
                  </a:extLst>
                </p:cNvPr>
                <p:cNvSpPr/>
                <p:nvPr/>
              </p:nvSpPr>
              <p:spPr>
                <a:xfrm>
                  <a:off x="2480310" y="1990339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D254EDB6-572B-281E-A525-DA1B1775C379}"/>
                    </a:ext>
                  </a:extLst>
                </p:cNvPr>
                <p:cNvSpPr/>
                <p:nvPr/>
              </p:nvSpPr>
              <p:spPr>
                <a:xfrm>
                  <a:off x="2835500" y="198191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3" name="正方形/長方形 22">
                  <a:extLst>
                    <a:ext uri="{FF2B5EF4-FFF2-40B4-BE49-F238E27FC236}">
                      <a16:creationId xmlns:a16="http://schemas.microsoft.com/office/drawing/2014/main" id="{F0880B8C-A4F1-8114-7C1D-754F3C5289B3}"/>
                    </a:ext>
                  </a:extLst>
                </p:cNvPr>
                <p:cNvSpPr/>
                <p:nvPr/>
              </p:nvSpPr>
              <p:spPr>
                <a:xfrm>
                  <a:off x="2710129" y="6057958"/>
                  <a:ext cx="899831" cy="27612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6C861EA2-B87C-2BA9-D81C-F9AB5557608D}"/>
                    </a:ext>
                  </a:extLst>
                </p:cNvPr>
                <p:cNvSpPr/>
                <p:nvPr/>
              </p:nvSpPr>
              <p:spPr>
                <a:xfrm>
                  <a:off x="3651235" y="5547564"/>
                  <a:ext cx="319427" cy="78287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5" name="円/楕円 24">
                  <a:extLst>
                    <a:ext uri="{FF2B5EF4-FFF2-40B4-BE49-F238E27FC236}">
                      <a16:creationId xmlns:a16="http://schemas.microsoft.com/office/drawing/2014/main" id="{1DD3B29B-C9B0-5546-D89B-1740EE25A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57781" y="2517928"/>
                  <a:ext cx="161634" cy="167242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6" name="円弧 25">
                  <a:extLst>
                    <a:ext uri="{FF2B5EF4-FFF2-40B4-BE49-F238E27FC236}">
                      <a16:creationId xmlns:a16="http://schemas.microsoft.com/office/drawing/2014/main" id="{ADE69B26-1674-376C-6652-507BC3F75A73}"/>
                    </a:ext>
                  </a:extLst>
                </p:cNvPr>
                <p:cNvSpPr/>
                <p:nvPr/>
              </p:nvSpPr>
              <p:spPr>
                <a:xfrm rot="15487146">
                  <a:off x="2406084" y="2505593"/>
                  <a:ext cx="314004" cy="52830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7" name="円/楕円 26">
                  <a:extLst>
                    <a:ext uri="{FF2B5EF4-FFF2-40B4-BE49-F238E27FC236}">
                      <a16:creationId xmlns:a16="http://schemas.microsoft.com/office/drawing/2014/main" id="{07399C57-7469-8D01-96AC-0E9DDC121F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54102" y="2776996"/>
                  <a:ext cx="172070" cy="178039"/>
                </a:xfrm>
                <a:prstGeom prst="ellipse">
                  <a:avLst/>
                </a:prstGeom>
                <a:noFill/>
                <a:ln w="635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  <p:sp>
              <p:nvSpPr>
                <p:cNvPr id="28" name="円弧 27">
                  <a:extLst>
                    <a:ext uri="{FF2B5EF4-FFF2-40B4-BE49-F238E27FC236}">
                      <a16:creationId xmlns:a16="http://schemas.microsoft.com/office/drawing/2014/main" id="{A8582820-3037-6153-04FA-CFA63A30EDB5}"/>
                    </a:ext>
                  </a:extLst>
                </p:cNvPr>
                <p:cNvSpPr/>
                <p:nvPr/>
              </p:nvSpPr>
              <p:spPr>
                <a:xfrm rot="5400000">
                  <a:off x="3614194" y="5163977"/>
                  <a:ext cx="473364" cy="605091"/>
                </a:xfrm>
                <a:prstGeom prst="arc">
                  <a:avLst>
                    <a:gd name="adj1" fmla="val 16200000"/>
                    <a:gd name="adj2" fmla="val 20920990"/>
                  </a:avLst>
                </a:prstGeom>
                <a:ln w="63500">
                  <a:solidFill>
                    <a:srgbClr val="0070C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/>
                </a:p>
              </p:txBody>
            </p:sp>
            <p:sp>
              <p:nvSpPr>
                <p:cNvPr id="29" name="円/楕円 28">
                  <a:extLst>
                    <a:ext uri="{FF2B5EF4-FFF2-40B4-BE49-F238E27FC236}">
                      <a16:creationId xmlns:a16="http://schemas.microsoft.com/office/drawing/2014/main" id="{4D116E14-3228-F9F4-9EA3-1A084344C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80406" y="2888283"/>
                  <a:ext cx="2559281" cy="2559281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oMath>
                      </m:oMathPara>
                    </a14:m>
                    <a:endParaRPr kumimoji="1" lang="en-US" altLang="ja-ES" sz="2400" dirty="0">
                      <a:latin typeface="Meiryo" panose="020B0604030504040204" pitchFamily="34" charset="-128"/>
                      <a:ea typeface="Meiryo" panose="020B0604030504040204" pitchFamily="34" charset="-128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4A2F3100-A6C6-0547-BE77-5B13A83B2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9549" y="4910717"/>
                    <a:ext cx="457518" cy="348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1750">
                    <a:solidFill>
                      <a:schemeClr val="dk1">
                        <a:shade val="1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ja-E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四角形吹き出し 18">
                <a:extLst>
                  <a:ext uri="{FF2B5EF4-FFF2-40B4-BE49-F238E27FC236}">
                    <a16:creationId xmlns:a16="http://schemas.microsoft.com/office/drawing/2014/main" id="{81EF9EC7-9F21-EE19-C200-C750555CB5E1}"/>
                  </a:ext>
                </a:extLst>
              </p:cNvPr>
              <p:cNvSpPr/>
              <p:nvPr/>
            </p:nvSpPr>
            <p:spPr>
              <a:xfrm>
                <a:off x="9127115" y="2179200"/>
                <a:ext cx="996664" cy="365126"/>
              </a:xfrm>
              <a:prstGeom prst="wedgeRectCallout">
                <a:avLst>
                  <a:gd name="adj1" fmla="val -30801"/>
                  <a:gd name="adj2" fmla="val -144691"/>
                </a:avLst>
              </a:prstGeom>
              <a:solidFill>
                <a:schemeClr val="bg1"/>
              </a:solidFill>
              <a:ln w="3175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ES" altLang="en-US" sz="24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固定穴</a:t>
                </a:r>
              </a:p>
            </p:txBody>
          </p:sp>
        </p:grp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D8678E0B-C385-1BD0-6A8C-A11E73F4C6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779290" y="4987596"/>
              <a:ext cx="239926" cy="2399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A7556DF5-F509-1B44-8703-98AC8D1DA8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443774" y="1879149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049BFAA2-03CF-C532-01F1-E86EC00111C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35065" y="5387197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06BB4730-5912-3AA4-EBA8-C74CF857E5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125002" y="4601543"/>
              <a:ext cx="226507" cy="22650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F480276A-029B-FBC6-1F3A-A3F88EC5289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701903" y="1069190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D6A156DF-60C7-6858-9C34-4CE4102288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50280" y="5558405"/>
              <a:ext cx="225375" cy="22537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30" name="環状矢印 29">
            <a:extLst>
              <a:ext uri="{FF2B5EF4-FFF2-40B4-BE49-F238E27FC236}">
                <a16:creationId xmlns:a16="http://schemas.microsoft.com/office/drawing/2014/main" id="{2549CD10-3866-1C6A-CC09-48CFF2EE3BFE}"/>
              </a:ext>
            </a:extLst>
          </p:cNvPr>
          <p:cNvSpPr/>
          <p:nvPr/>
        </p:nvSpPr>
        <p:spPr>
          <a:xfrm rot="19566238">
            <a:off x="4098639" y="3133615"/>
            <a:ext cx="2842364" cy="1732333"/>
          </a:xfrm>
          <a:prstGeom prst="circularArrow">
            <a:avLst>
              <a:gd name="adj1" fmla="val 6998"/>
              <a:gd name="adj2" fmla="val 515138"/>
              <a:gd name="adj3" fmla="val 20749064"/>
              <a:gd name="adj4" fmla="val 11663824"/>
              <a:gd name="adj5" fmla="val 10836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/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09326D1-1548-AC46-232C-F5FAE836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22" y="884984"/>
                <a:ext cx="6124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4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テーブル, 木製, 座る が含まれている画像&#10;&#10;自動的に生成された説明">
            <a:extLst>
              <a:ext uri="{FF2B5EF4-FFF2-40B4-BE49-F238E27FC236}">
                <a16:creationId xmlns:a16="http://schemas.microsoft.com/office/drawing/2014/main" id="{57A0CF28-2AE9-A532-CA87-B8BFAE17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6" y="882468"/>
            <a:ext cx="3503616" cy="5093061"/>
          </a:xfrm>
          <a:prstGeom prst="rect">
            <a:avLst/>
          </a:prstGeom>
        </p:spPr>
      </p:pic>
      <p:pic>
        <p:nvPicPr>
          <p:cNvPr id="3" name="図 2" descr="文字が書かれた看板&#10;&#10;中程度の精度で自動的に生成された説明">
            <a:extLst>
              <a:ext uri="{FF2B5EF4-FFF2-40B4-BE49-F238E27FC236}">
                <a16:creationId xmlns:a16="http://schemas.microsoft.com/office/drawing/2014/main" id="{2962DB2A-B013-235D-18ED-50B386C5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8" y="1219850"/>
            <a:ext cx="5232895" cy="4418298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6C3604C3-2FE3-305A-2FEF-812D40B5AA3C}"/>
              </a:ext>
            </a:extLst>
          </p:cNvPr>
          <p:cNvSpPr/>
          <p:nvPr/>
        </p:nvSpPr>
        <p:spPr>
          <a:xfrm rot="20369914">
            <a:off x="2492739" y="4091532"/>
            <a:ext cx="2085710" cy="2391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EBE2AB5B-8360-FADF-48C6-8769D354AF17}"/>
              </a:ext>
            </a:extLst>
          </p:cNvPr>
          <p:cNvSpPr/>
          <p:nvPr/>
        </p:nvSpPr>
        <p:spPr>
          <a:xfrm rot="20244518">
            <a:off x="2339266" y="1690831"/>
            <a:ext cx="2206680" cy="27419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DFED58-2FC8-4E04-F6B1-24FF40EBE1B1}"/>
              </a:ext>
            </a:extLst>
          </p:cNvPr>
          <p:cNvSpPr txBox="1"/>
          <p:nvPr/>
        </p:nvSpPr>
        <p:spPr>
          <a:xfrm>
            <a:off x="2001667" y="2984365"/>
            <a:ext cx="264437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0A65061E-8EF2-B7C7-C262-55D0A50E7484}"/>
              </a:ext>
            </a:extLst>
          </p:cNvPr>
          <p:cNvSpPr/>
          <p:nvPr/>
        </p:nvSpPr>
        <p:spPr>
          <a:xfrm>
            <a:off x="8240168" y="4265317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3E92F51-51D0-B109-14A2-2D59F2D95A5F}"/>
              </a:ext>
            </a:extLst>
          </p:cNvPr>
          <p:cNvSpPr/>
          <p:nvPr/>
        </p:nvSpPr>
        <p:spPr>
          <a:xfrm>
            <a:off x="8474042" y="1820685"/>
            <a:ext cx="806849" cy="771998"/>
          </a:xfrm>
          <a:prstGeom prst="donut">
            <a:avLst>
              <a:gd name="adj" fmla="val 60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9" name="環状矢印 8">
            <a:extLst>
              <a:ext uri="{FF2B5EF4-FFF2-40B4-BE49-F238E27FC236}">
                <a16:creationId xmlns:a16="http://schemas.microsoft.com/office/drawing/2014/main" id="{D7EBCD01-1AD0-0A48-A46B-E4B2859B71D1}"/>
              </a:ext>
            </a:extLst>
          </p:cNvPr>
          <p:cNvSpPr/>
          <p:nvPr/>
        </p:nvSpPr>
        <p:spPr>
          <a:xfrm rot="21289732">
            <a:off x="4941908" y="1219850"/>
            <a:ext cx="3052166" cy="1764515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10" name="環状矢印 9">
            <a:extLst>
              <a:ext uri="{FF2B5EF4-FFF2-40B4-BE49-F238E27FC236}">
                <a16:creationId xmlns:a16="http://schemas.microsoft.com/office/drawing/2014/main" id="{F27E295A-305F-D711-CA0F-F2F9F48C5B2B}"/>
              </a:ext>
            </a:extLst>
          </p:cNvPr>
          <p:cNvSpPr/>
          <p:nvPr/>
        </p:nvSpPr>
        <p:spPr>
          <a:xfrm rot="11424017" flipH="1">
            <a:off x="4892817" y="3658988"/>
            <a:ext cx="3162010" cy="1573672"/>
          </a:xfrm>
          <a:prstGeom prst="circularArrow">
            <a:avLst>
              <a:gd name="adj1" fmla="val 6673"/>
              <a:gd name="adj2" fmla="val 696835"/>
              <a:gd name="adj3" fmla="val 20886187"/>
              <a:gd name="adj4" fmla="val 11176084"/>
              <a:gd name="adj5" fmla="val 1380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/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支持部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230109A-1E50-65E6-FF63-9FF8B87A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68" y="753536"/>
                <a:ext cx="1092431" cy="461665"/>
              </a:xfrm>
              <a:prstGeom prst="rect">
                <a:avLst/>
              </a:prstGeom>
              <a:blipFill>
                <a:blip r:embed="rId4"/>
                <a:stretch>
                  <a:fillRect l="-3371" r="-2247"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/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400" i="1">
                          <a:latin typeface="Cambria Math" panose="02040503050406030204" pitchFamily="18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m:t>ジグ</m:t>
                      </m:r>
                    </m:oMath>
                  </m:oMathPara>
                </a14:m>
                <a:endPara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3BEB87-8100-7474-7123-459EBF60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83" y="434864"/>
                <a:ext cx="1092431" cy="47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chemeClr val="dk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1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金属, 鋼, シルバー が含まれている画像&#10;&#10;自動的に生成された説明">
            <a:extLst>
              <a:ext uri="{FF2B5EF4-FFF2-40B4-BE49-F238E27FC236}">
                <a16:creationId xmlns:a16="http://schemas.microsoft.com/office/drawing/2014/main" id="{24AC5FC3-8027-1DEC-EE34-77945E8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8" y="1746456"/>
            <a:ext cx="5023537" cy="3767653"/>
          </a:xfrm>
          <a:prstGeom prst="rect">
            <a:avLst/>
          </a:prstGeom>
        </p:spPr>
      </p:pic>
      <p:pic>
        <p:nvPicPr>
          <p:cNvPr id="3" name="図 2" descr="屋内, 流し, 鏡, 飛行機 が含まれている画像&#10;&#10;自動的に生成された説明">
            <a:extLst>
              <a:ext uri="{FF2B5EF4-FFF2-40B4-BE49-F238E27FC236}">
                <a16:creationId xmlns:a16="http://schemas.microsoft.com/office/drawing/2014/main" id="{FE6459A1-5D8B-CE0C-3D98-48A6912F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1746456"/>
            <a:ext cx="5014875" cy="37676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7FDD5B-7458-6182-3835-033743C3ADA0}"/>
              </a:ext>
            </a:extLst>
          </p:cNvPr>
          <p:cNvSpPr txBox="1"/>
          <p:nvPr/>
        </p:nvSpPr>
        <p:spPr>
          <a:xfrm>
            <a:off x="1521676" y="2929011"/>
            <a:ext cx="263818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回転分の移動距離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A5C00BF-4E72-CA0B-8BDC-E7D8D238EE60}"/>
              </a:ext>
            </a:extLst>
          </p:cNvPr>
          <p:cNvSpPr/>
          <p:nvPr/>
        </p:nvSpPr>
        <p:spPr>
          <a:xfrm rot="377210">
            <a:off x="1530557" y="2418978"/>
            <a:ext cx="2654131" cy="3079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四角形吹き出し 5">
            <a:extLst>
              <a:ext uri="{FF2B5EF4-FFF2-40B4-BE49-F238E27FC236}">
                <a16:creationId xmlns:a16="http://schemas.microsoft.com/office/drawing/2014/main" id="{34D76099-B5BD-2D5A-A603-BE8D22B1C528}"/>
              </a:ext>
            </a:extLst>
          </p:cNvPr>
          <p:cNvSpPr/>
          <p:nvPr/>
        </p:nvSpPr>
        <p:spPr>
          <a:xfrm>
            <a:off x="5873293" y="5361707"/>
            <a:ext cx="4530436" cy="554181"/>
          </a:xfrm>
          <a:prstGeom prst="wedgeRectCallout">
            <a:avLst>
              <a:gd name="adj1" fmla="val 35484"/>
              <a:gd name="adj2" fmla="val -106072"/>
            </a:avLst>
          </a:prstGeom>
          <a:solidFill>
            <a:schemeClr val="bg1"/>
          </a:solidFill>
          <a:ln w="317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回転機構にフィットさせて固定</a:t>
            </a: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D4AA4F96-F656-2791-F37D-1DC3DC57B570}"/>
              </a:ext>
            </a:extLst>
          </p:cNvPr>
          <p:cNvSpPr/>
          <p:nvPr/>
        </p:nvSpPr>
        <p:spPr>
          <a:xfrm>
            <a:off x="9398655" y="4120981"/>
            <a:ext cx="922981" cy="922074"/>
          </a:xfrm>
          <a:prstGeom prst="donut">
            <a:avLst>
              <a:gd name="adj" fmla="val 67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4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6C409CE-013A-BA98-ADF7-8FF55251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55" y="460952"/>
            <a:ext cx="5088082" cy="5936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B2F5B9-B487-88D4-10D4-9FE928921AAF}"/>
              </a:ext>
            </a:extLst>
          </p:cNvPr>
          <p:cNvSpPr txBox="1"/>
          <p:nvPr/>
        </p:nvSpPr>
        <p:spPr>
          <a:xfrm>
            <a:off x="4111513" y="1889609"/>
            <a:ext cx="1305615" cy="707886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0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3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6C5B2A3E-6AC6-E5DA-FBA8-0B5A7766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87" y="456502"/>
            <a:ext cx="7772400" cy="59449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0121A0-0CD7-3A7F-EE35-59F70F3BA50E}"/>
              </a:ext>
            </a:extLst>
          </p:cNvPr>
          <p:cNvSpPr txBox="1"/>
          <p:nvPr/>
        </p:nvSpPr>
        <p:spPr>
          <a:xfrm>
            <a:off x="3515767" y="1917317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6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052F487-6908-FA09-4CB0-F46400976F50}"/>
              </a:ext>
            </a:extLst>
          </p:cNvPr>
          <p:cNvGrpSpPr/>
          <p:nvPr/>
        </p:nvGrpSpPr>
        <p:grpSpPr>
          <a:xfrm>
            <a:off x="89381" y="1871912"/>
            <a:ext cx="11905499" cy="4412072"/>
            <a:chOff x="89381" y="1871912"/>
            <a:chExt cx="11905499" cy="4079622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29879E4C-1524-14AC-2BA5-CB7ABDA3E965}"/>
                </a:ext>
              </a:extLst>
            </p:cNvPr>
            <p:cNvGrpSpPr/>
            <p:nvPr/>
          </p:nvGrpSpPr>
          <p:grpSpPr>
            <a:xfrm>
              <a:off x="89381" y="1871912"/>
              <a:ext cx="11232742" cy="4079622"/>
              <a:chOff x="223022" y="1873961"/>
              <a:chExt cx="11232742" cy="4079622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4810E2-76BF-EED5-37D8-9DA03F4C12D0}"/>
                  </a:ext>
                </a:extLst>
              </p:cNvPr>
              <p:cNvSpPr txBox="1"/>
              <p:nvPr/>
            </p:nvSpPr>
            <p:spPr>
              <a:xfrm>
                <a:off x="223022" y="1873961"/>
                <a:ext cx="3138727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仰角エンコーダー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R-1SL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1" name="下矢印 10">
                <a:extLst>
                  <a:ext uri="{FF2B5EF4-FFF2-40B4-BE49-F238E27FC236}">
                    <a16:creationId xmlns:a16="http://schemas.microsoft.com/office/drawing/2014/main" id="{D91102B1-FD84-9C40-654B-58B1A2AA691C}"/>
                  </a:ext>
                </a:extLst>
              </p:cNvPr>
              <p:cNvSpPr/>
              <p:nvPr/>
            </p:nvSpPr>
            <p:spPr>
              <a:xfrm rot="16200000">
                <a:off x="3134936" y="2786407"/>
                <a:ext cx="499872" cy="1529133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A5E46B6-5517-DDD2-53E0-14E6A4F119DF}"/>
                  </a:ext>
                </a:extLst>
              </p:cNvPr>
              <p:cNvSpPr txBox="1"/>
              <p:nvPr/>
            </p:nvSpPr>
            <p:spPr>
              <a:xfrm>
                <a:off x="10496406" y="3354697"/>
                <a:ext cx="959358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PC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63FE9D0-3E06-2082-CC59-5C3C1A56076B}"/>
                  </a:ext>
                </a:extLst>
              </p:cNvPr>
              <p:cNvSpPr txBox="1"/>
              <p:nvPr/>
            </p:nvSpPr>
            <p:spPr>
              <a:xfrm>
                <a:off x="5354962" y="5583621"/>
                <a:ext cx="2092375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仰角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下矢印 14">
                <a:extLst>
                  <a:ext uri="{FF2B5EF4-FFF2-40B4-BE49-F238E27FC236}">
                    <a16:creationId xmlns:a16="http://schemas.microsoft.com/office/drawing/2014/main" id="{BC304488-7C90-EA75-9417-F015D4C56507}"/>
                  </a:ext>
                </a:extLst>
              </p:cNvPr>
              <p:cNvSpPr/>
              <p:nvPr/>
            </p:nvSpPr>
            <p:spPr>
              <a:xfrm rot="16200000">
                <a:off x="9204075" y="2826795"/>
                <a:ext cx="499872" cy="1448357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A63574-FB2B-76D2-CAA8-462A3B6717C6}"/>
                  </a:ext>
                </a:extLst>
              </p:cNvPr>
              <p:cNvSpPr txBox="1"/>
              <p:nvPr/>
            </p:nvSpPr>
            <p:spPr>
              <a:xfrm>
                <a:off x="2600306" y="291819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角度データ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4804015-B729-8107-0B41-3327243E8D3E}"/>
                  </a:ext>
                </a:extLst>
              </p:cNvPr>
              <p:cNvSpPr txBox="1"/>
              <p:nvPr/>
            </p:nvSpPr>
            <p:spPr>
              <a:xfrm>
                <a:off x="8847394" y="2954587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TCP</a:t>
                </a:r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通信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4541DA-9CAB-EB02-3ED4-F9BE31F694F9}"/>
                  </a:ext>
                </a:extLst>
              </p:cNvPr>
              <p:cNvSpPr txBox="1"/>
              <p:nvPr/>
            </p:nvSpPr>
            <p:spPr>
              <a:xfrm>
                <a:off x="483489" y="4874820"/>
                <a:ext cx="1952990" cy="3699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方位角</a:t>
                </a:r>
                <a:r>
                  <a:rPr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DAQ</a:t>
                </a:r>
                <a:r>
                  <a: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 </a:t>
                </a:r>
                <a:endPara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4" name="下矢印 23">
                <a:extLst>
                  <a:ext uri="{FF2B5EF4-FFF2-40B4-BE49-F238E27FC236}">
                    <a16:creationId xmlns:a16="http://schemas.microsoft.com/office/drawing/2014/main" id="{00A63A8F-D9A6-A986-1ABE-F423CB152775}"/>
                  </a:ext>
                </a:extLst>
              </p:cNvPr>
              <p:cNvSpPr/>
              <p:nvPr/>
            </p:nvSpPr>
            <p:spPr>
              <a:xfrm rot="16200000">
                <a:off x="3134936" y="4260427"/>
                <a:ext cx="499872" cy="152913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CFA585A-41EC-9F93-EBA8-C48C955EBF77}"/>
                  </a:ext>
                </a:extLst>
              </p:cNvPr>
              <p:cNvSpPr txBox="1"/>
              <p:nvPr/>
            </p:nvSpPr>
            <p:spPr>
              <a:xfrm>
                <a:off x="2620303" y="4433386"/>
                <a:ext cx="1614767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同期信号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2AFEA59-5E29-7154-156D-EAD086071C9A}"/>
                  </a:ext>
                </a:extLst>
              </p:cNvPr>
              <p:cNvSpPr/>
              <p:nvPr/>
            </p:nvSpPr>
            <p:spPr>
              <a:xfrm>
                <a:off x="4235070" y="2078370"/>
                <a:ext cx="4332161" cy="3345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73D6522-6A35-6511-7EAA-1A78B9BED657}"/>
                  </a:ext>
                </a:extLst>
              </p:cNvPr>
              <p:cNvSpPr/>
              <p:nvPr/>
            </p:nvSpPr>
            <p:spPr>
              <a:xfrm>
                <a:off x="691127" y="2428951"/>
                <a:ext cx="1614768" cy="2153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5ACC3740-A207-7F3E-31CE-982809B3D2E9}"/>
                  </a:ext>
                </a:extLst>
              </p:cNvPr>
              <p:cNvSpPr/>
              <p:nvPr/>
            </p:nvSpPr>
            <p:spPr>
              <a:xfrm>
                <a:off x="1182939" y="3014836"/>
                <a:ext cx="853440" cy="1231392"/>
              </a:xfrm>
              <a:prstGeom prst="ellipse">
                <a:avLst/>
              </a:prstGeom>
              <a:noFill/>
              <a:ln w="635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6" name="下矢印 15">
                <a:extLst>
                  <a:ext uri="{FF2B5EF4-FFF2-40B4-BE49-F238E27FC236}">
                    <a16:creationId xmlns:a16="http://schemas.microsoft.com/office/drawing/2014/main" id="{E3EA99E9-978B-170C-908D-AC11FB4653FE}"/>
                  </a:ext>
                </a:extLst>
              </p:cNvPr>
              <p:cNvSpPr/>
              <p:nvPr/>
            </p:nvSpPr>
            <p:spPr>
              <a:xfrm rot="16200000">
                <a:off x="9200500" y="4300814"/>
                <a:ext cx="499872" cy="1448360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/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966EEC3-7DFD-C39C-244D-29DD5CE08D8D}"/>
                  </a:ext>
                </a:extLst>
              </p:cNvPr>
              <p:cNvSpPr txBox="1"/>
              <p:nvPr/>
            </p:nvSpPr>
            <p:spPr>
              <a:xfrm>
                <a:off x="8847394" y="4433386"/>
                <a:ext cx="750053" cy="36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ES" altLang="en-US" sz="20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分配</a:t>
                </a: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FB88855-AAC4-2FC1-0C0B-14E4F989F89E}"/>
                </a:ext>
              </a:extLst>
            </p:cNvPr>
            <p:cNvSpPr txBox="1"/>
            <p:nvPr/>
          </p:nvSpPr>
          <p:spPr>
            <a:xfrm>
              <a:off x="10220782" y="4822889"/>
              <a:ext cx="1774098" cy="369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59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5745DEEE-6CF6-C46A-1018-6159E21A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32" y="426299"/>
            <a:ext cx="7772400" cy="60054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A9ECA-F66A-6989-3C81-C66CE891B228}"/>
              </a:ext>
            </a:extLst>
          </p:cNvPr>
          <p:cNvSpPr txBox="1"/>
          <p:nvPr/>
        </p:nvSpPr>
        <p:spPr>
          <a:xfrm rot="19738018">
            <a:off x="3335658" y="2014299"/>
            <a:ext cx="1541143" cy="830997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145GHz</a:t>
            </a:r>
          </a:p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DAQ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不調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1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&#10;&#10;自動的に生成された説明">
            <a:extLst>
              <a:ext uri="{FF2B5EF4-FFF2-40B4-BE49-F238E27FC236}">
                <a16:creationId xmlns:a16="http://schemas.microsoft.com/office/drawing/2014/main" id="{E2EAF15A-ACA9-EDB9-97C7-7AD1762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" y="2420381"/>
            <a:ext cx="5431958" cy="2788928"/>
          </a:xfrm>
          <a:prstGeom prst="rect">
            <a:avLst/>
          </a:prstGeom>
        </p:spPr>
      </p:pic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7C8E5757-31A9-18E4-027A-261F0C71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4" y="2047812"/>
            <a:ext cx="6392380" cy="32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3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423A01A6-5AD9-550C-D0DF-7E0BA3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6" y="1818096"/>
            <a:ext cx="4768601" cy="3500184"/>
          </a:xfrm>
          <a:prstGeom prst="rect">
            <a:avLst/>
          </a:prstGeom>
        </p:spPr>
      </p:pic>
      <p:pic>
        <p:nvPicPr>
          <p:cNvPr id="5" name="図 4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CF7EF756-8179-8243-3EFA-BEEF6EC3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10" y="1818096"/>
            <a:ext cx="6846784" cy="35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CC9FA53-EF90-8468-C777-B4712432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6" y="602081"/>
            <a:ext cx="4935682" cy="5653837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365D22D-1740-0F34-0643-12986BDD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7" y="942399"/>
            <a:ext cx="5053417" cy="4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F7AE63D4-3226-1435-2C4C-4866502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1" y="2114976"/>
            <a:ext cx="6729214" cy="3426842"/>
          </a:xfrm>
          <a:prstGeom prst="rect">
            <a:avLst/>
          </a:prstGeom>
        </p:spPr>
      </p:pic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A48522E-15D0-9157-33DD-DAD4508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8" y="1136073"/>
            <a:ext cx="5174151" cy="5122718"/>
          </a:xfrm>
          <a:prstGeom prst="rect">
            <a:avLst/>
          </a:prstGeom>
        </p:spPr>
      </p:pic>
      <p:sp>
        <p:nvSpPr>
          <p:cNvPr id="6" name="乗算記号 5">
            <a:extLst>
              <a:ext uri="{FF2B5EF4-FFF2-40B4-BE49-F238E27FC236}">
                <a16:creationId xmlns:a16="http://schemas.microsoft.com/office/drawing/2014/main" id="{7A798A44-63CA-586B-50D1-7FB611D7C3EF}"/>
              </a:ext>
            </a:extLst>
          </p:cNvPr>
          <p:cNvSpPr>
            <a:spLocks noChangeAspect="1"/>
          </p:cNvSpPr>
          <p:nvPr/>
        </p:nvSpPr>
        <p:spPr>
          <a:xfrm>
            <a:off x="3214405" y="211497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E852B19F-5003-AF4B-B109-E836B3C20C1C}"/>
              </a:ext>
            </a:extLst>
          </p:cNvPr>
          <p:cNvSpPr>
            <a:spLocks noChangeAspect="1"/>
          </p:cNvSpPr>
          <p:nvPr/>
        </p:nvSpPr>
        <p:spPr>
          <a:xfrm>
            <a:off x="6019876" y="3916066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4E46448A-6930-5E35-2D72-4CCA5B8C8584}"/>
              </a:ext>
            </a:extLst>
          </p:cNvPr>
          <p:cNvSpPr>
            <a:spLocks noChangeAspect="1"/>
          </p:cNvSpPr>
          <p:nvPr/>
        </p:nvSpPr>
        <p:spPr>
          <a:xfrm>
            <a:off x="415787" y="4733485"/>
            <a:ext cx="651013" cy="650618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8F38C996-6C0A-3F38-4F57-FE7B09C2F927}"/>
              </a:ext>
            </a:extLst>
          </p:cNvPr>
          <p:cNvSpPr>
            <a:spLocks noChangeAspect="1"/>
          </p:cNvSpPr>
          <p:nvPr/>
        </p:nvSpPr>
        <p:spPr>
          <a:xfrm>
            <a:off x="8378189" y="3770035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0" name="乗算記号 9">
            <a:extLst>
              <a:ext uri="{FF2B5EF4-FFF2-40B4-BE49-F238E27FC236}">
                <a16:creationId xmlns:a16="http://schemas.microsoft.com/office/drawing/2014/main" id="{EDE2A088-5A43-AFC6-1DA2-0888850D2DD3}"/>
              </a:ext>
            </a:extLst>
          </p:cNvPr>
          <p:cNvSpPr>
            <a:spLocks noChangeAspect="1"/>
          </p:cNvSpPr>
          <p:nvPr/>
        </p:nvSpPr>
        <p:spPr>
          <a:xfrm>
            <a:off x="10167885" y="4345560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FD339108-0A2D-3EA5-F864-842CA9601AE4}"/>
              </a:ext>
            </a:extLst>
          </p:cNvPr>
          <p:cNvSpPr>
            <a:spLocks noChangeAspect="1"/>
          </p:cNvSpPr>
          <p:nvPr/>
        </p:nvSpPr>
        <p:spPr>
          <a:xfrm>
            <a:off x="8121987" y="2114977"/>
            <a:ext cx="313527" cy="313337"/>
          </a:xfrm>
          <a:prstGeom prst="mathMultiply">
            <a:avLst>
              <a:gd name="adj1" fmla="val 158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88206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42B8700-6385-9AF5-B23B-30222AD1EDC3}"/>
              </a:ext>
            </a:extLst>
          </p:cNvPr>
          <p:cNvGrpSpPr/>
          <p:nvPr/>
        </p:nvGrpSpPr>
        <p:grpSpPr>
          <a:xfrm>
            <a:off x="401781" y="412139"/>
            <a:ext cx="11028218" cy="6033721"/>
            <a:chOff x="401781" y="412139"/>
            <a:chExt cx="11028218" cy="6033721"/>
          </a:xfrm>
        </p:grpSpPr>
        <p:pic>
          <p:nvPicPr>
            <p:cNvPr id="3" name="図 2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4FA8083E-2E60-7334-B78D-C8EA4A2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4" name="乗算記号 3">
              <a:extLst>
                <a:ext uri="{FF2B5EF4-FFF2-40B4-BE49-F238E27FC236}">
                  <a16:creationId xmlns:a16="http://schemas.microsoft.com/office/drawing/2014/main" id="{60D084B1-5D32-B9CF-7932-C6436829A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06B903CF-C743-EAD3-B2B5-169E1457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7955CEB-0615-DD55-C57C-58019C03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21671" y="380811"/>
            <a:ext cx="6601692" cy="609637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661DE6-4362-DF09-29A6-22352614D024}"/>
              </a:ext>
            </a:extLst>
          </p:cNvPr>
          <p:cNvGrpSpPr/>
          <p:nvPr/>
        </p:nvGrpSpPr>
        <p:grpSpPr>
          <a:xfrm rot="16200000">
            <a:off x="-20834" y="1527411"/>
            <a:ext cx="6601692" cy="3803176"/>
            <a:chOff x="401781" y="412139"/>
            <a:chExt cx="11028218" cy="6033721"/>
          </a:xfrm>
        </p:grpSpPr>
        <p:pic>
          <p:nvPicPr>
            <p:cNvPr id="5" name="図 4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B3341B4A-0402-D646-F91E-2CB77E11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81" y="412139"/>
              <a:ext cx="11028218" cy="6033721"/>
            </a:xfrm>
            <a:prstGeom prst="rect">
              <a:avLst/>
            </a:prstGeom>
          </p:spPr>
        </p:pic>
        <p:sp>
          <p:nvSpPr>
            <p:cNvPr id="6" name="乗算記号 5">
              <a:extLst>
                <a:ext uri="{FF2B5EF4-FFF2-40B4-BE49-F238E27FC236}">
                  <a16:creationId xmlns:a16="http://schemas.microsoft.com/office/drawing/2014/main" id="{0A3AABB9-9FFF-129D-371D-AA2AF6AFF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4768" y="5467776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7" name="乗算記号 6">
              <a:extLst>
                <a:ext uri="{FF2B5EF4-FFF2-40B4-BE49-F238E27FC236}">
                  <a16:creationId xmlns:a16="http://schemas.microsoft.com/office/drawing/2014/main" id="{01854F56-15C9-BE53-DEF1-0C61D6283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7823" y="4262430"/>
              <a:ext cx="651013" cy="650618"/>
            </a:xfrm>
            <a:prstGeom prst="mathMultiply">
              <a:avLst>
                <a:gd name="adj1" fmla="val 158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3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散布図&#10;&#10;自動的に生成された説明">
            <a:extLst>
              <a:ext uri="{FF2B5EF4-FFF2-40B4-BE49-F238E27FC236}">
                <a16:creationId xmlns:a16="http://schemas.microsoft.com/office/drawing/2014/main" id="{3BD8CCD5-4235-E826-A9FA-56F2E86D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82" y="149871"/>
            <a:ext cx="6664036" cy="65582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3F1D54-DD15-1DED-AA51-EC2A24529F73}"/>
              </a:ext>
            </a:extLst>
          </p:cNvPr>
          <p:cNvSpPr txBox="1"/>
          <p:nvPr/>
        </p:nvSpPr>
        <p:spPr>
          <a:xfrm>
            <a:off x="5903355" y="975208"/>
            <a:ext cx="276826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方位角オフセット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4B87221D-46D0-418E-70BE-0B81D1DCA018}"/>
              </a:ext>
            </a:extLst>
          </p:cNvPr>
          <p:cNvCxnSpPr>
            <a:cxnSpLocks/>
          </p:cNvCxnSpPr>
          <p:nvPr/>
        </p:nvCxnSpPr>
        <p:spPr>
          <a:xfrm>
            <a:off x="3422073" y="3117272"/>
            <a:ext cx="637309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78E251-258A-D40F-6DF1-C50AAAB30391}"/>
              </a:ext>
            </a:extLst>
          </p:cNvPr>
          <p:cNvSpPr txBox="1"/>
          <p:nvPr/>
        </p:nvSpPr>
        <p:spPr>
          <a:xfrm>
            <a:off x="9893465" y="2886439"/>
            <a:ext cx="1578099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スキャン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上下矢印 12">
            <a:extLst>
              <a:ext uri="{FF2B5EF4-FFF2-40B4-BE49-F238E27FC236}">
                <a16:creationId xmlns:a16="http://schemas.microsoft.com/office/drawing/2014/main" id="{2811E34B-8E20-ED2E-9638-6314D4EB7C83}"/>
              </a:ext>
            </a:extLst>
          </p:cNvPr>
          <p:cNvSpPr/>
          <p:nvPr/>
        </p:nvSpPr>
        <p:spPr>
          <a:xfrm rot="5400000">
            <a:off x="7126933" y="942847"/>
            <a:ext cx="321110" cy="202623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3147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B45B1-A3B0-89EA-858D-B177FB7DBE68}"/>
              </a:ext>
            </a:extLst>
          </p:cNvPr>
          <p:cNvSpPr txBox="1"/>
          <p:nvPr/>
        </p:nvSpPr>
        <p:spPr>
          <a:xfrm>
            <a:off x="1733137" y="1594198"/>
            <a:ext cx="101006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TOD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A3D655-24BB-879F-CEE6-7C7BB7470C6F}"/>
              </a:ext>
            </a:extLst>
          </p:cNvPr>
          <p:cNvSpPr txBox="1"/>
          <p:nvPr/>
        </p:nvSpPr>
        <p:spPr>
          <a:xfrm>
            <a:off x="5376219" y="1594197"/>
            <a:ext cx="22431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自己相関関数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746B08-08F5-E3F5-A14D-D0FF0A959E22}"/>
              </a:ext>
            </a:extLst>
          </p:cNvPr>
          <p:cNvSpPr txBox="1"/>
          <p:nvPr/>
        </p:nvSpPr>
        <p:spPr>
          <a:xfrm>
            <a:off x="5971965" y="3967791"/>
            <a:ext cx="1051627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PSD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C8148AE-B285-EC84-05AF-3505E14C22D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743201" y="1825030"/>
            <a:ext cx="2633018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212FE78-5241-BA34-A761-F18F9743DA5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497778" y="2055862"/>
            <a:ext cx="1" cy="1911929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ED51983B-EDB3-7DB9-C7AF-67D4DCEC07B2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3033687" y="1260345"/>
            <a:ext cx="2142761" cy="3733796"/>
          </a:xfrm>
          <a:prstGeom prst="bentConnector2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53EE-1037-64C4-9739-343D894C5B11}"/>
              </a:ext>
            </a:extLst>
          </p:cNvPr>
          <p:cNvSpPr txBox="1"/>
          <p:nvPr/>
        </p:nvSpPr>
        <p:spPr>
          <a:xfrm>
            <a:off x="2743201" y="4346325"/>
            <a:ext cx="238166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21672E-C271-132B-F997-603BD1E5F4E6}"/>
              </a:ext>
            </a:extLst>
          </p:cNvPr>
          <p:cNvSpPr txBox="1"/>
          <p:nvPr/>
        </p:nvSpPr>
        <p:spPr>
          <a:xfrm>
            <a:off x="4215907" y="2665578"/>
            <a:ext cx="220452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フーリエ変換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8EB525FD-F507-C86E-2930-B5F5E8C7B60B}"/>
              </a:ext>
            </a:extLst>
          </p:cNvPr>
          <p:cNvSpPr/>
          <p:nvPr/>
        </p:nvSpPr>
        <p:spPr>
          <a:xfrm rot="2834532">
            <a:off x="5170219" y="1476544"/>
            <a:ext cx="3426762" cy="3301397"/>
          </a:xfrm>
          <a:prstGeom prst="arc">
            <a:avLst>
              <a:gd name="adj1" fmla="val 15741173"/>
              <a:gd name="adj2" fmla="val 32997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8F2426-3CBC-B4F4-EECE-6EF93C2C1BA6}"/>
              </a:ext>
            </a:extLst>
          </p:cNvPr>
          <p:cNvSpPr txBox="1"/>
          <p:nvPr/>
        </p:nvSpPr>
        <p:spPr>
          <a:xfrm>
            <a:off x="8690653" y="266557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等価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85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D035ABBE-8E9C-FE28-8A8B-FDBCC6E9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" y="1267798"/>
            <a:ext cx="11813517" cy="45372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0387B1B-ADB2-4E06-F452-4D6040C6C8A2}"/>
              </a:ext>
            </a:extLst>
          </p:cNvPr>
          <p:cNvCxnSpPr>
            <a:cxnSpLocks/>
          </p:cNvCxnSpPr>
          <p:nvPr/>
        </p:nvCxnSpPr>
        <p:spPr>
          <a:xfrm>
            <a:off x="3865419" y="5008204"/>
            <a:ext cx="1413163" cy="796850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91601D-BF64-6212-2748-64D0C14CEE43}"/>
              </a:ext>
            </a:extLst>
          </p:cNvPr>
          <p:cNvSpPr txBox="1"/>
          <p:nvPr/>
        </p:nvSpPr>
        <p:spPr>
          <a:xfrm>
            <a:off x="4003964" y="5805054"/>
            <a:ext cx="314498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ノイズが引けている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7D29F71-D218-5D8F-8C97-ED9F5061CF8B}"/>
              </a:ext>
            </a:extLst>
          </p:cNvPr>
          <p:cNvCxnSpPr>
            <a:cxnSpLocks/>
          </p:cNvCxnSpPr>
          <p:nvPr/>
        </p:nvCxnSpPr>
        <p:spPr>
          <a:xfrm>
            <a:off x="11222183" y="4225209"/>
            <a:ext cx="0" cy="1579845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364431-FE7F-6672-A45D-42329C0EB7A5}"/>
              </a:ext>
            </a:extLst>
          </p:cNvPr>
          <p:cNvSpPr txBox="1"/>
          <p:nvPr/>
        </p:nvSpPr>
        <p:spPr>
          <a:xfrm>
            <a:off x="9453521" y="5805054"/>
            <a:ext cx="250767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ホワイトノイズ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A57BF5D-4DB1-8758-8D2B-E107CCE25925}"/>
              </a:ext>
            </a:extLst>
          </p:cNvPr>
          <p:cNvCxnSpPr>
            <a:cxnSpLocks/>
          </p:cNvCxnSpPr>
          <p:nvPr/>
        </p:nvCxnSpPr>
        <p:spPr>
          <a:xfrm flipH="1">
            <a:off x="8215746" y="3200400"/>
            <a:ext cx="1634836" cy="1024809"/>
          </a:xfrm>
          <a:prstGeom prst="line">
            <a:avLst/>
          </a:prstGeom>
          <a:ln w="6985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6DCAA7-3AC7-892E-D863-B447B48C7A5F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47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858CBA9-C96B-A1F2-3E61-6D0A73181EB6}"/>
              </a:ext>
            </a:extLst>
          </p:cNvPr>
          <p:cNvSpPr txBox="1"/>
          <p:nvPr/>
        </p:nvSpPr>
        <p:spPr>
          <a:xfrm>
            <a:off x="7245928" y="4211354"/>
            <a:ext cx="1939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相関が強い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8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F178BA-5992-445A-E4A0-3F56D94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2024/3/20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768662-031E-E2C5-D5E2-D946A564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s-ES" altLang="ja-JP"/>
              <a:t>JPS_2024_Spring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794BA-154A-C65F-FFBE-0AEFDE45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6F7B0-2C6C-2749-AD43-9AA6CBC0C428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36CAAE5-B808-FA87-47E5-2E1C4D9775A7}"/>
              </a:ext>
            </a:extLst>
          </p:cNvPr>
          <p:cNvGrpSpPr/>
          <p:nvPr/>
        </p:nvGrpSpPr>
        <p:grpSpPr>
          <a:xfrm>
            <a:off x="160398" y="1443157"/>
            <a:ext cx="11871204" cy="4694433"/>
            <a:chOff x="320797" y="1526283"/>
            <a:chExt cx="11871204" cy="4694433"/>
          </a:xfrm>
        </p:grpSpPr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024EF73F-5E46-E28A-4177-297D41D27E3F}"/>
                </a:ext>
              </a:extLst>
            </p:cNvPr>
            <p:cNvSpPr/>
            <p:nvPr/>
          </p:nvSpPr>
          <p:spPr>
            <a:xfrm>
              <a:off x="5528346" y="3340894"/>
              <a:ext cx="493153" cy="24832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84EB377-4923-D339-AEB8-64B05F8009CE}"/>
                </a:ext>
              </a:extLst>
            </p:cNvPr>
            <p:cNvSpPr txBox="1"/>
            <p:nvPr/>
          </p:nvSpPr>
          <p:spPr>
            <a:xfrm>
              <a:off x="795439" y="4538372"/>
              <a:ext cx="162995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同期信号</a:t>
              </a:r>
            </a:p>
          </p:txBody>
        </p: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88A87CBC-B1AE-D1D7-56E4-BB5AD51B61E9}"/>
                </a:ext>
              </a:extLst>
            </p:cNvPr>
            <p:cNvSpPr/>
            <p:nvPr/>
          </p:nvSpPr>
          <p:spPr>
            <a:xfrm>
              <a:off x="2613001" y="3021206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08C96D0-BEE2-E8CC-C1A3-86E366B8FD90}"/>
                </a:ext>
              </a:extLst>
            </p:cNvPr>
            <p:cNvSpPr txBox="1"/>
            <p:nvPr/>
          </p:nvSpPr>
          <p:spPr>
            <a:xfrm>
              <a:off x="3653637" y="2252531"/>
              <a:ext cx="1965111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角度情報にする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0F1C0E1F-775C-E5DE-8486-6505A31F9612}"/>
                </a:ext>
              </a:extLst>
            </p:cNvPr>
            <p:cNvSpPr/>
            <p:nvPr/>
          </p:nvSpPr>
          <p:spPr>
            <a:xfrm flipV="1">
              <a:off x="795438" y="4951727"/>
              <a:ext cx="7357961" cy="206894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2FD9EF4-96B6-EDB3-F96D-8EA45D18A698}"/>
                </a:ext>
              </a:extLst>
            </p:cNvPr>
            <p:cNvSpPr txBox="1"/>
            <p:nvPr/>
          </p:nvSpPr>
          <p:spPr>
            <a:xfrm>
              <a:off x="5815664" y="2252531"/>
              <a:ext cx="1753450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データが充填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631777D5-D745-D9E1-EAC7-3641D733A39C}"/>
                </a:ext>
              </a:extLst>
            </p:cNvPr>
            <p:cNvSpPr/>
            <p:nvPr/>
          </p:nvSpPr>
          <p:spPr>
            <a:xfrm>
              <a:off x="7301790" y="3763605"/>
              <a:ext cx="851610" cy="219789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060D9B7-D1FA-AC56-0C7C-9962765E8E34}"/>
                </a:ext>
              </a:extLst>
            </p:cNvPr>
            <p:cNvSpPr txBox="1"/>
            <p:nvPr/>
          </p:nvSpPr>
          <p:spPr>
            <a:xfrm>
              <a:off x="7766030" y="2487540"/>
              <a:ext cx="2208014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ソフトウェアで</a:t>
              </a:r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からデータを読み出す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D0E06294-565B-922E-366F-5693257DD08A}"/>
                </a:ext>
              </a:extLst>
            </p:cNvPr>
            <p:cNvSpPr/>
            <p:nvPr/>
          </p:nvSpPr>
          <p:spPr>
            <a:xfrm>
              <a:off x="320797" y="2830347"/>
              <a:ext cx="2318805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仰角エンコーダー</a:t>
              </a: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620F6B4-E1EC-BD90-CBA1-F60B6503DA7B}"/>
                </a:ext>
              </a:extLst>
            </p:cNvPr>
            <p:cNvSpPr/>
            <p:nvPr/>
          </p:nvSpPr>
          <p:spPr>
            <a:xfrm>
              <a:off x="3729296" y="2820345"/>
              <a:ext cx="1799051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デコーダー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2B9A961-AA3C-F464-ED44-3E2858EB5A4F}"/>
                </a:ext>
              </a:extLst>
            </p:cNvPr>
            <p:cNvSpPr/>
            <p:nvPr/>
          </p:nvSpPr>
          <p:spPr>
            <a:xfrm>
              <a:off x="6035529" y="2833428"/>
              <a:ext cx="1233813" cy="12173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FIFO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2AA20D0-B4AB-75A9-53D8-00289530E6EE}"/>
                </a:ext>
              </a:extLst>
            </p:cNvPr>
            <p:cNvSpPr/>
            <p:nvPr/>
          </p:nvSpPr>
          <p:spPr>
            <a:xfrm>
              <a:off x="8170696" y="3618397"/>
              <a:ext cx="1233813" cy="166492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CPU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42F3440-0A9E-D643-E53E-FC1E8CCC9ED6}"/>
                </a:ext>
              </a:extLst>
            </p:cNvPr>
            <p:cNvSpPr/>
            <p:nvPr/>
          </p:nvSpPr>
          <p:spPr>
            <a:xfrm>
              <a:off x="10655096" y="3609429"/>
              <a:ext cx="1233813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PC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1080765-7C01-4A77-203A-6F2BEB231F91}"/>
                </a:ext>
              </a:extLst>
            </p:cNvPr>
            <p:cNvSpPr/>
            <p:nvPr/>
          </p:nvSpPr>
          <p:spPr>
            <a:xfrm>
              <a:off x="2613001" y="3388334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28" name="右矢印 27">
              <a:extLst>
                <a:ext uri="{FF2B5EF4-FFF2-40B4-BE49-F238E27FC236}">
                  <a16:creationId xmlns:a16="http://schemas.microsoft.com/office/drawing/2014/main" id="{38860A1C-A2B1-825F-F53D-CACCFAAFA31C}"/>
                </a:ext>
              </a:extLst>
            </p:cNvPr>
            <p:cNvSpPr/>
            <p:nvPr/>
          </p:nvSpPr>
          <p:spPr>
            <a:xfrm>
              <a:off x="2613001" y="3752170"/>
              <a:ext cx="1116295" cy="136673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0" name="上下矢印 29">
              <a:extLst>
                <a:ext uri="{FF2B5EF4-FFF2-40B4-BE49-F238E27FC236}">
                  <a16:creationId xmlns:a16="http://schemas.microsoft.com/office/drawing/2014/main" id="{71760A42-9203-B61E-3502-C6AA9D7128D5}"/>
                </a:ext>
              </a:extLst>
            </p:cNvPr>
            <p:cNvSpPr/>
            <p:nvPr/>
          </p:nvSpPr>
          <p:spPr>
            <a:xfrm rot="5400000" flipH="1">
              <a:off x="9901626" y="3278599"/>
              <a:ext cx="224755" cy="1184400"/>
            </a:xfrm>
            <a:prstGeom prst="up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5B4A43-EADE-253E-01B2-91E97CE7310B}"/>
                </a:ext>
              </a:extLst>
            </p:cNvPr>
            <p:cNvSpPr txBox="1"/>
            <p:nvPr/>
          </p:nvSpPr>
          <p:spPr>
            <a:xfrm>
              <a:off x="2995386" y="2720721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A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28DE21C-FF5A-2770-C465-FACA898872E1}"/>
                </a:ext>
              </a:extLst>
            </p:cNvPr>
            <p:cNvSpPr txBox="1"/>
            <p:nvPr/>
          </p:nvSpPr>
          <p:spPr>
            <a:xfrm>
              <a:off x="2983942" y="3111635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B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8680DD6-4986-E4BD-6651-C800FD1399C5}"/>
                </a:ext>
              </a:extLst>
            </p:cNvPr>
            <p:cNvSpPr txBox="1"/>
            <p:nvPr/>
          </p:nvSpPr>
          <p:spPr>
            <a:xfrm>
              <a:off x="2991148" y="3486284"/>
              <a:ext cx="894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Z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4" name="右矢印 33">
              <a:extLst>
                <a:ext uri="{FF2B5EF4-FFF2-40B4-BE49-F238E27FC236}">
                  <a16:creationId xmlns:a16="http://schemas.microsoft.com/office/drawing/2014/main" id="{58F29B21-7B95-3689-10CB-85A74E1B9B1D}"/>
                </a:ext>
              </a:extLst>
            </p:cNvPr>
            <p:cNvSpPr/>
            <p:nvPr/>
          </p:nvSpPr>
          <p:spPr>
            <a:xfrm rot="16200000">
              <a:off x="4186272" y="4407318"/>
              <a:ext cx="946822" cy="25051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AA32206E-99D1-283C-7D48-A236E6B44E08}"/>
                </a:ext>
              </a:extLst>
            </p:cNvPr>
            <p:cNvSpPr/>
            <p:nvPr/>
          </p:nvSpPr>
          <p:spPr>
            <a:xfrm>
              <a:off x="2890100" y="1982198"/>
              <a:ext cx="7381242" cy="4238518"/>
            </a:xfrm>
            <a:prstGeom prst="rect">
              <a:avLst/>
            </a:prstGeom>
            <a:noFill/>
            <a:ln w="63500" cap="rnd">
              <a:solidFill>
                <a:srgbClr val="FFC000"/>
              </a:solidFill>
              <a:prstDash val="sys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38B6E09-B6FB-BE9F-E547-BE587C9A9611}"/>
                </a:ext>
              </a:extLst>
            </p:cNvPr>
            <p:cNvSpPr txBox="1"/>
            <p:nvPr/>
          </p:nvSpPr>
          <p:spPr>
            <a:xfrm>
              <a:off x="6035529" y="1526283"/>
              <a:ext cx="1419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40CC58D-EA43-AE5E-4295-933139A07F83}"/>
                </a:ext>
              </a:extLst>
            </p:cNvPr>
            <p:cNvSpPr/>
            <p:nvPr/>
          </p:nvSpPr>
          <p:spPr>
            <a:xfrm>
              <a:off x="10655096" y="5559345"/>
              <a:ext cx="1536905" cy="475294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E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MKID DAQ</a:t>
              </a:r>
              <a:endParaRPr kumimoji="1" lang="ja-ES" altLang="en-US"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9E60DC-EAFF-9F5E-F963-DF29E2C72F8A}"/>
              </a:ext>
            </a:extLst>
          </p:cNvPr>
          <p:cNvSpPr txBox="1"/>
          <p:nvPr/>
        </p:nvSpPr>
        <p:spPr>
          <a:xfrm>
            <a:off x="9293002" y="3884128"/>
            <a:ext cx="161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rPr>
              <a:t>TCP</a:t>
            </a:r>
            <a:r>
              <a:rPr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通信</a:t>
            </a:r>
            <a:endParaRPr kumimoji="1" lang="ja-ES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1AAD6C9-9AB7-2C3E-14CF-2541684297DA}"/>
              </a:ext>
            </a:extLst>
          </p:cNvPr>
          <p:cNvSpPr txBox="1"/>
          <p:nvPr/>
        </p:nvSpPr>
        <p:spPr>
          <a:xfrm>
            <a:off x="9384276" y="5325562"/>
            <a:ext cx="7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分配</a:t>
            </a:r>
          </a:p>
        </p:txBody>
      </p: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06AD5BAA-BF35-2FDD-1F5F-2747412BBAA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50648" y="5064481"/>
            <a:ext cx="4644049" cy="649385"/>
          </a:xfrm>
          <a:prstGeom prst="bentConnector3">
            <a:avLst>
              <a:gd name="adj1" fmla="val 1074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9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ヒストグラム&#10;&#10;自動的に生成された説明">
            <a:extLst>
              <a:ext uri="{FF2B5EF4-FFF2-40B4-BE49-F238E27FC236}">
                <a16:creationId xmlns:a16="http://schemas.microsoft.com/office/drawing/2014/main" id="{FE3BBE55-5977-F921-F490-9C16873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309362"/>
            <a:ext cx="11597082" cy="44541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B2F95-DD78-7EC1-0F9F-CB5F7781F583}"/>
              </a:ext>
            </a:extLst>
          </p:cNvPr>
          <p:cNvSpPr txBox="1"/>
          <p:nvPr/>
        </p:nvSpPr>
        <p:spPr>
          <a:xfrm>
            <a:off x="7068333" y="1150156"/>
            <a:ext cx="3639024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timing offset : 200 </a:t>
            </a:r>
            <a:r>
              <a:rPr kumimoji="1" lang="en-US" altLang="ja-ES" sz="2400" dirty="0" err="1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ms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2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>
            <a:extLst>
              <a:ext uri="{FF2B5EF4-FFF2-40B4-BE49-F238E27FC236}">
                <a16:creationId xmlns:a16="http://schemas.microsoft.com/office/drawing/2014/main" id="{F405523D-CA44-D0B0-9D9D-06E2AEE0D138}"/>
              </a:ext>
            </a:extLst>
          </p:cNvPr>
          <p:cNvSpPr>
            <a:spLocks noChangeAspect="1"/>
          </p:cNvSpPr>
          <p:nvPr/>
        </p:nvSpPr>
        <p:spPr>
          <a:xfrm>
            <a:off x="3241964" y="729000"/>
            <a:ext cx="5400000" cy="5400000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A2C8205E-CC03-3A17-626B-2EEC84BC249A}"/>
              </a:ext>
            </a:extLst>
          </p:cNvPr>
          <p:cNvSpPr>
            <a:spLocks/>
          </p:cNvSpPr>
          <p:nvPr/>
        </p:nvSpPr>
        <p:spPr>
          <a:xfrm>
            <a:off x="3295746" y="2680856"/>
            <a:ext cx="5292436" cy="1281545"/>
          </a:xfrm>
          <a:prstGeom prst="donut">
            <a:avLst>
              <a:gd name="adj" fmla="val 1030"/>
            </a:avLst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>
              <a:solidFill>
                <a:schemeClr val="tx1"/>
              </a:solidFill>
            </a:endParaRP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8A90B6-54CA-393A-E3C6-27D4D2E2F15A}"/>
              </a:ext>
            </a:extLst>
          </p:cNvPr>
          <p:cNvCxnSpPr>
            <a:cxnSpLocks/>
          </p:cNvCxnSpPr>
          <p:nvPr/>
        </p:nvCxnSpPr>
        <p:spPr>
          <a:xfrm flipV="1">
            <a:off x="5914254" y="207821"/>
            <a:ext cx="0" cy="30618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7877FAF-6B96-43B6-7FBB-1D645B90F8F0}"/>
              </a:ext>
            </a:extLst>
          </p:cNvPr>
          <p:cNvCxnSpPr>
            <a:cxnSpLocks/>
          </p:cNvCxnSpPr>
          <p:nvPr/>
        </p:nvCxnSpPr>
        <p:spPr>
          <a:xfrm>
            <a:off x="5900399" y="3283530"/>
            <a:ext cx="440738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75357CD-8BB4-FFAC-20D1-3FB662783E3F}"/>
              </a:ext>
            </a:extLst>
          </p:cNvPr>
          <p:cNvCxnSpPr>
            <a:cxnSpLocks/>
          </p:cNvCxnSpPr>
          <p:nvPr/>
        </p:nvCxnSpPr>
        <p:spPr>
          <a:xfrm flipH="1">
            <a:off x="2244434" y="3283529"/>
            <a:ext cx="3669819" cy="1440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5115B4-99E3-2045-1B04-C27C9401D93D}"/>
              </a:ext>
            </a:extLst>
          </p:cNvPr>
          <p:cNvSpPr txBox="1"/>
          <p:nvPr/>
        </p:nvSpPr>
        <p:spPr>
          <a:xfrm>
            <a:off x="2244434" y="4076487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BB2BA9-2767-CFCB-8AA1-6525DD67E7F9}"/>
              </a:ext>
            </a:extLst>
          </p:cNvPr>
          <p:cNvSpPr txBox="1"/>
          <p:nvPr/>
        </p:nvSpPr>
        <p:spPr>
          <a:xfrm>
            <a:off x="5526328" y="-45230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0C23B1-E5A3-C29D-87E0-A283FA73DFD9}"/>
              </a:ext>
            </a:extLst>
          </p:cNvPr>
          <p:cNvSpPr txBox="1"/>
          <p:nvPr/>
        </p:nvSpPr>
        <p:spPr>
          <a:xfrm>
            <a:off x="9947566" y="2649469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6DD8C12-27EF-68C2-C335-EFDE1C5A64BE}"/>
              </a:ext>
            </a:extLst>
          </p:cNvPr>
          <p:cNvCxnSpPr>
            <a:cxnSpLocks/>
          </p:cNvCxnSpPr>
          <p:nvPr/>
        </p:nvCxnSpPr>
        <p:spPr>
          <a:xfrm flipV="1">
            <a:off x="5941964" y="1738748"/>
            <a:ext cx="969819" cy="1544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1F7DCB2-4908-42B6-FBFC-DB74C2C9D9FD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1463234"/>
            <a:ext cx="997530" cy="2755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B30904-1999-6841-25DF-CEB281E319F9}"/>
              </a:ext>
            </a:extLst>
          </p:cNvPr>
          <p:cNvCxnSpPr>
            <a:cxnSpLocks/>
          </p:cNvCxnSpPr>
          <p:nvPr/>
        </p:nvCxnSpPr>
        <p:spPr>
          <a:xfrm flipV="1">
            <a:off x="6911783" y="1752602"/>
            <a:ext cx="0" cy="185037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C94D22B-9260-37E0-85AA-235402134DB2}"/>
              </a:ext>
            </a:extLst>
          </p:cNvPr>
          <p:cNvCxnSpPr>
            <a:cxnSpLocks/>
          </p:cNvCxnSpPr>
          <p:nvPr/>
        </p:nvCxnSpPr>
        <p:spPr>
          <a:xfrm flipH="1" flipV="1">
            <a:off x="5914253" y="3298957"/>
            <a:ext cx="997530" cy="30401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弧 32">
            <a:extLst>
              <a:ext uri="{FF2B5EF4-FFF2-40B4-BE49-F238E27FC236}">
                <a16:creationId xmlns:a16="http://schemas.microsoft.com/office/drawing/2014/main" id="{33061576-F965-9B06-919E-97FEECF6852D}"/>
              </a:ext>
            </a:extLst>
          </p:cNvPr>
          <p:cNvSpPr/>
          <p:nvPr/>
        </p:nvSpPr>
        <p:spPr>
          <a:xfrm rot="19968523">
            <a:off x="5776049" y="2421588"/>
            <a:ext cx="620278" cy="681915"/>
          </a:xfrm>
          <a:prstGeom prst="arc">
            <a:avLst>
              <a:gd name="adj1" fmla="val 16200000"/>
              <a:gd name="adj2" fmla="val 21425052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0EA40186-00A8-EFE2-D82C-6B4B8FF598EB}"/>
              </a:ext>
            </a:extLst>
          </p:cNvPr>
          <p:cNvSpPr/>
          <p:nvPr/>
        </p:nvSpPr>
        <p:spPr>
          <a:xfrm rot="7893540">
            <a:off x="5501663" y="2639846"/>
            <a:ext cx="683298" cy="908004"/>
          </a:xfrm>
          <a:prstGeom prst="arc">
            <a:avLst>
              <a:gd name="adj1" fmla="val 16120007"/>
              <a:gd name="adj2" fmla="val 2077378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/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F9A6E01-0E3F-29A3-4C6A-C628A14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549" y="1923963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/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AB2542D-86D1-FFF1-BA6B-58749D1F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90" y="3439181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/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ES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05688D2-1231-0AE1-F8EA-3E131D78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258" y="1229382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9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10A82C-EC40-8744-3275-86189E651EA2}"/>
              </a:ext>
            </a:extLst>
          </p:cNvPr>
          <p:cNvCxnSpPr>
            <a:cxnSpLocks/>
          </p:cNvCxnSpPr>
          <p:nvPr/>
        </p:nvCxnSpPr>
        <p:spPr>
          <a:xfrm flipV="1">
            <a:off x="2341418" y="875487"/>
            <a:ext cx="0" cy="453817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44F1AEA-7994-FF17-1B5D-FE720864184D}"/>
              </a:ext>
            </a:extLst>
          </p:cNvPr>
          <p:cNvCxnSpPr>
            <a:cxnSpLocks/>
          </p:cNvCxnSpPr>
          <p:nvPr/>
        </p:nvCxnSpPr>
        <p:spPr>
          <a:xfrm>
            <a:off x="2327563" y="5399808"/>
            <a:ext cx="88946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/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ES" alt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1A18276-3D46-9B25-55BF-7099BEF3C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9" y="5109302"/>
                <a:ext cx="63730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/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E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ja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DA3E4C4-8805-4D13-1279-6A227DD96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286246"/>
                <a:ext cx="123305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/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78DC887-C1AF-F2A2-E310-594DBA4F2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2" y="2090198"/>
                <a:ext cx="63730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/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ja-E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ES" altLang="en-US" sz="28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CF7A31-B9A2-7167-1818-F832F4B3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1" y="5370912"/>
                <a:ext cx="637309" cy="523220"/>
              </a:xfrm>
              <a:prstGeom prst="rect">
                <a:avLst/>
              </a:prstGeom>
              <a:blipFill>
                <a:blip r:embed="rId5"/>
                <a:stretch>
                  <a:fillRect l="-7843" b="-16279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89D8D38B-88BF-E403-4977-8F118F6BB4AD}"/>
              </a:ext>
            </a:extLst>
          </p:cNvPr>
          <p:cNvSpPr/>
          <p:nvPr/>
        </p:nvSpPr>
        <p:spPr>
          <a:xfrm>
            <a:off x="2369126" y="429491"/>
            <a:ext cx="6899564" cy="4941421"/>
          </a:xfrm>
          <a:custGeom>
            <a:avLst/>
            <a:gdLst>
              <a:gd name="connsiteX0" fmla="*/ 0 w 6899564"/>
              <a:gd name="connsiteY0" fmla="*/ 1981200 h 4941421"/>
              <a:gd name="connsiteX1" fmla="*/ 4322619 w 6899564"/>
              <a:gd name="connsiteY1" fmla="*/ 2036618 h 4941421"/>
              <a:gd name="connsiteX2" fmla="*/ 5320146 w 6899564"/>
              <a:gd name="connsiteY2" fmla="*/ 2507673 h 4941421"/>
              <a:gd name="connsiteX3" fmla="*/ 5943600 w 6899564"/>
              <a:gd name="connsiteY3" fmla="*/ 4876800 h 4941421"/>
              <a:gd name="connsiteX4" fmla="*/ 6511637 w 6899564"/>
              <a:gd name="connsiteY4" fmla="*/ 3893127 h 4941421"/>
              <a:gd name="connsiteX5" fmla="*/ 6899564 w 6899564"/>
              <a:gd name="connsiteY5" fmla="*/ 0 h 494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9564" h="4941421">
                <a:moveTo>
                  <a:pt x="0" y="1981200"/>
                </a:moveTo>
                <a:lnTo>
                  <a:pt x="4322619" y="2036618"/>
                </a:lnTo>
                <a:cubicBezTo>
                  <a:pt x="5209310" y="2124363"/>
                  <a:pt x="5049983" y="2034309"/>
                  <a:pt x="5320146" y="2507673"/>
                </a:cubicBezTo>
                <a:cubicBezTo>
                  <a:pt x="5590310" y="2981037"/>
                  <a:pt x="5745018" y="4645891"/>
                  <a:pt x="5943600" y="4876800"/>
                </a:cubicBezTo>
                <a:cubicBezTo>
                  <a:pt x="6142182" y="5107709"/>
                  <a:pt x="6352310" y="4705927"/>
                  <a:pt x="6511637" y="3893127"/>
                </a:cubicBezTo>
                <a:cubicBezTo>
                  <a:pt x="6670964" y="3080327"/>
                  <a:pt x="6785264" y="1540163"/>
                  <a:pt x="6899564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28F74726-49BB-FA76-A587-BC64CCA2E752}"/>
              </a:ext>
            </a:extLst>
          </p:cNvPr>
          <p:cNvSpPr>
            <a:spLocks noChangeAspect="1"/>
          </p:cNvSpPr>
          <p:nvPr/>
        </p:nvSpPr>
        <p:spPr>
          <a:xfrm>
            <a:off x="3851565" y="2102105"/>
            <a:ext cx="322442" cy="3224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AD125E5F-E00B-CF6E-7333-8CC6AEB53C23}"/>
              </a:ext>
            </a:extLst>
          </p:cNvPr>
          <p:cNvCxnSpPr>
            <a:cxnSpLocks/>
          </p:cNvCxnSpPr>
          <p:nvPr/>
        </p:nvCxnSpPr>
        <p:spPr>
          <a:xfrm>
            <a:off x="4174007" y="2257372"/>
            <a:ext cx="616527" cy="59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1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C642C63-9C6B-5DEF-4B0F-843C2C46C319}"/>
              </a:ext>
            </a:extLst>
          </p:cNvPr>
          <p:cNvGrpSpPr/>
          <p:nvPr/>
        </p:nvGrpSpPr>
        <p:grpSpPr>
          <a:xfrm>
            <a:off x="2403765" y="324353"/>
            <a:ext cx="7384470" cy="6209293"/>
            <a:chOff x="2563092" y="3255"/>
            <a:chExt cx="7384470" cy="62092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7BD4DE-520A-8AE7-B752-F63E38ED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3092" y="645451"/>
              <a:ext cx="6685974" cy="55670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E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E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ES" altLang="en-US" sz="3200" dirty="0"/>
                </a:p>
              </p:txBody>
            </p:sp>
          </mc:Choice>
          <mc:Fallback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488B724D-D7E0-C273-2CCB-283CD176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916" y="2937190"/>
                  <a:ext cx="678435" cy="678847"/>
                </a:xfrm>
                <a:prstGeom prst="ellipse">
                  <a:avLst/>
                </a:prstGeom>
                <a:blipFill>
                  <a:blip r:embed="rId3"/>
                  <a:stretch>
                    <a:fillRect l="-30357" b="-10526"/>
                  </a:stretch>
                </a:blipFill>
              </p:spPr>
              <p:txBody>
                <a:bodyPr/>
                <a:lstStyle/>
                <a:p>
                  <a:r>
                    <a:rPr lang="ja-E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408EDB3-ED8F-96D6-8B1C-80CA078C60E5}"/>
                </a:ext>
              </a:extLst>
            </p:cNvPr>
            <p:cNvCxnSpPr>
              <a:cxnSpLocks/>
            </p:cNvCxnSpPr>
            <p:nvPr/>
          </p:nvCxnSpPr>
          <p:spPr>
            <a:xfrm>
              <a:off x="9041248" y="3290468"/>
              <a:ext cx="221673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8363595-2D07-F6FB-FFD6-3A8388052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6133" y="554185"/>
              <a:ext cx="0" cy="9126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C2DEB733-A029-81E0-D006-9D0C2715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4710545"/>
              <a:ext cx="290945" cy="16625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5137F07-8B51-1590-C181-E5D5A375E7C5}"/>
                </a:ext>
              </a:extLst>
            </p:cNvPr>
            <p:cNvSpPr txBox="1"/>
            <p:nvPr/>
          </p:nvSpPr>
          <p:spPr>
            <a:xfrm>
              <a:off x="9310253" y="3015003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x</a:t>
              </a:r>
              <a:endParaRPr kumimoji="1" lang="ja-ES" altLang="en-US" sz="28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881D9D5E-BB2A-C75D-BFFB-F266443C38D7}"/>
                </a:ext>
              </a:extLst>
            </p:cNvPr>
            <p:cNvSpPr txBox="1"/>
            <p:nvPr/>
          </p:nvSpPr>
          <p:spPr>
            <a:xfrm>
              <a:off x="6192985" y="3255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y</a:t>
              </a:r>
              <a:endParaRPr kumimoji="1" lang="ja-ES" altLang="en-US" sz="28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4679DA4-DC16-A29B-9F66-E381BD3C6119}"/>
                </a:ext>
              </a:extLst>
            </p:cNvPr>
            <p:cNvSpPr txBox="1"/>
            <p:nvPr/>
          </p:nvSpPr>
          <p:spPr>
            <a:xfrm>
              <a:off x="3338945" y="4615190"/>
              <a:ext cx="63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800" dirty="0"/>
                <a:t>z</a:t>
              </a:r>
              <a:endParaRPr kumimoji="1" lang="ja-E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0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F1280D-78F6-8311-30F9-98BDBAC5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787399"/>
            <a:ext cx="6810664" cy="57821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DBA29-B894-88E5-678D-9B07A0B874AB}"/>
              </a:ext>
            </a:extLst>
          </p:cNvPr>
          <p:cNvSpPr txBox="1"/>
          <p:nvPr/>
        </p:nvSpPr>
        <p:spPr>
          <a:xfrm>
            <a:off x="6096000" y="288486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E73756-0FC7-6AD7-DFA8-3E176F508C7D}"/>
              </a:ext>
            </a:extLst>
          </p:cNvPr>
          <p:cNvSpPr txBox="1"/>
          <p:nvPr/>
        </p:nvSpPr>
        <p:spPr>
          <a:xfrm>
            <a:off x="9498445" y="329453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562F2E-1FBE-BECD-9550-02C725F16904}"/>
              </a:ext>
            </a:extLst>
          </p:cNvPr>
          <p:cNvSpPr txBox="1"/>
          <p:nvPr/>
        </p:nvSpPr>
        <p:spPr>
          <a:xfrm>
            <a:off x="3179618" y="4936288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E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ja-ES" altLang="en-US" sz="3200" dirty="0"/>
              </a:p>
            </p:txBody>
          </p:sp>
        </mc:Choice>
        <mc:Fallback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9883AD3B-07EB-7A00-915F-DB260E971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54" y="3258288"/>
                <a:ext cx="678435" cy="678847"/>
              </a:xfrm>
              <a:prstGeom prst="ellipse">
                <a:avLst/>
              </a:prstGeom>
              <a:blipFill>
                <a:blip r:embed="rId3"/>
                <a:stretch>
                  <a:fillRect l="-32727" b="-10526"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89DA0F-3D2B-AD8E-6786-D0223C04EAD4}"/>
              </a:ext>
            </a:extLst>
          </p:cNvPr>
          <p:cNvCxnSpPr>
            <a:cxnSpLocks/>
          </p:cNvCxnSpPr>
          <p:nvPr/>
        </p:nvCxnSpPr>
        <p:spPr>
          <a:xfrm>
            <a:off x="9033162" y="3579386"/>
            <a:ext cx="22167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61DCCF-1DCF-2474-A4AD-94E8FD2C0D6D}"/>
              </a:ext>
            </a:extLst>
          </p:cNvPr>
          <p:cNvCxnSpPr>
            <a:cxnSpLocks/>
          </p:cNvCxnSpPr>
          <p:nvPr/>
        </p:nvCxnSpPr>
        <p:spPr>
          <a:xfrm flipH="1">
            <a:off x="3498272" y="5112535"/>
            <a:ext cx="152978" cy="853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87846F0-F7E6-BC0E-428A-52929CAD9F10}"/>
              </a:ext>
            </a:extLst>
          </p:cNvPr>
          <p:cNvSpPr/>
          <p:nvPr/>
        </p:nvSpPr>
        <p:spPr>
          <a:xfrm>
            <a:off x="2888672" y="2543189"/>
            <a:ext cx="1856509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52ADF1-7328-52BB-395B-64ABAB5AE7A7}"/>
              </a:ext>
            </a:extLst>
          </p:cNvPr>
          <p:cNvSpPr/>
          <p:nvPr/>
        </p:nvSpPr>
        <p:spPr>
          <a:xfrm>
            <a:off x="6273005" y="739998"/>
            <a:ext cx="185650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7B1EF07-5306-2365-4DB4-0894442A3D5C}"/>
              </a:ext>
            </a:extLst>
          </p:cNvPr>
          <p:cNvCxnSpPr>
            <a:cxnSpLocks/>
          </p:cNvCxnSpPr>
          <p:nvPr/>
        </p:nvCxnSpPr>
        <p:spPr>
          <a:xfrm flipH="1" flipV="1">
            <a:off x="6238371" y="811706"/>
            <a:ext cx="1159" cy="19267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上矢印 21">
            <a:extLst>
              <a:ext uri="{FF2B5EF4-FFF2-40B4-BE49-F238E27FC236}">
                <a16:creationId xmlns:a16="http://schemas.microsoft.com/office/drawing/2014/main" id="{FBB4FD37-1374-6397-23BA-4740D29A8CC4}"/>
              </a:ext>
            </a:extLst>
          </p:cNvPr>
          <p:cNvSpPr/>
          <p:nvPr/>
        </p:nvSpPr>
        <p:spPr>
          <a:xfrm rot="10800000">
            <a:off x="6525478" y="184958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3" name="上矢印 22">
            <a:extLst>
              <a:ext uri="{FF2B5EF4-FFF2-40B4-BE49-F238E27FC236}">
                <a16:creationId xmlns:a16="http://schemas.microsoft.com/office/drawing/2014/main" id="{46C58D53-A243-B319-95C3-4FD1F36AE6C1}"/>
              </a:ext>
            </a:extLst>
          </p:cNvPr>
          <p:cNvSpPr/>
          <p:nvPr/>
        </p:nvSpPr>
        <p:spPr>
          <a:xfrm>
            <a:off x="6508730" y="4373557"/>
            <a:ext cx="207831" cy="8223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4" name="上矢印 23">
            <a:extLst>
              <a:ext uri="{FF2B5EF4-FFF2-40B4-BE49-F238E27FC236}">
                <a16:creationId xmlns:a16="http://schemas.microsoft.com/office/drawing/2014/main" id="{C2032E77-0412-0263-62FD-3EB6461543CC}"/>
              </a:ext>
            </a:extLst>
          </p:cNvPr>
          <p:cNvSpPr/>
          <p:nvPr/>
        </p:nvSpPr>
        <p:spPr>
          <a:xfrm rot="5400000">
            <a:off x="4767973" y="2954742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5" name="上矢印 24">
            <a:extLst>
              <a:ext uri="{FF2B5EF4-FFF2-40B4-BE49-F238E27FC236}">
                <a16:creationId xmlns:a16="http://schemas.microsoft.com/office/drawing/2014/main" id="{1E870093-FE6F-84F4-A2A1-314898EEA9A0}"/>
              </a:ext>
            </a:extLst>
          </p:cNvPr>
          <p:cNvSpPr/>
          <p:nvPr/>
        </p:nvSpPr>
        <p:spPr>
          <a:xfrm rot="16200000">
            <a:off x="7670646" y="2937183"/>
            <a:ext cx="207831" cy="822331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48D5974-7D00-021D-636D-13DBEE2656CD}"/>
              </a:ext>
            </a:extLst>
          </p:cNvPr>
          <p:cNvCxnSpPr>
            <a:cxnSpLocks/>
          </p:cNvCxnSpPr>
          <p:nvPr/>
        </p:nvCxnSpPr>
        <p:spPr>
          <a:xfrm flipH="1">
            <a:off x="5472545" y="1620982"/>
            <a:ext cx="15932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D8B1C98-2657-EF7C-617B-B74D5B6FFB34}"/>
              </a:ext>
            </a:extLst>
          </p:cNvPr>
          <p:cNvCxnSpPr>
            <a:cxnSpLocks/>
          </p:cNvCxnSpPr>
          <p:nvPr/>
        </p:nvCxnSpPr>
        <p:spPr>
          <a:xfrm flipH="1">
            <a:off x="5569527" y="1301380"/>
            <a:ext cx="1357746" cy="6483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75ABAD0-78C6-A941-A8C6-9DB9A6A65AB0}"/>
              </a:ext>
            </a:extLst>
          </p:cNvPr>
          <p:cNvCxnSpPr>
            <a:cxnSpLocks/>
          </p:cNvCxnSpPr>
          <p:nvPr/>
        </p:nvCxnSpPr>
        <p:spPr>
          <a:xfrm flipH="1">
            <a:off x="5472545" y="5155216"/>
            <a:ext cx="1454728" cy="691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7D39CBD1-1F48-29C3-274B-E27868F80347}"/>
              </a:ext>
            </a:extLst>
          </p:cNvPr>
          <p:cNvCxnSpPr>
            <a:cxnSpLocks/>
          </p:cNvCxnSpPr>
          <p:nvPr/>
        </p:nvCxnSpPr>
        <p:spPr>
          <a:xfrm flipH="1" flipV="1">
            <a:off x="5472545" y="5473949"/>
            <a:ext cx="1593273" cy="13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7493DBA-B292-BFE4-739D-2D297E501C11}"/>
              </a:ext>
            </a:extLst>
          </p:cNvPr>
          <p:cNvCxnSpPr>
            <a:cxnSpLocks/>
          </p:cNvCxnSpPr>
          <p:nvPr/>
        </p:nvCxnSpPr>
        <p:spPr>
          <a:xfrm flipH="1">
            <a:off x="3629455" y="4683654"/>
            <a:ext cx="15244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E3BFA8D0-2C27-5355-C76D-F46A571105B6}"/>
              </a:ext>
            </a:extLst>
          </p:cNvPr>
          <p:cNvCxnSpPr>
            <a:cxnSpLocks/>
          </p:cNvCxnSpPr>
          <p:nvPr/>
        </p:nvCxnSpPr>
        <p:spPr>
          <a:xfrm>
            <a:off x="4385140" y="4267200"/>
            <a:ext cx="0" cy="767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7061714-41B6-8DF9-1757-078EFC4E2B40}"/>
              </a:ext>
            </a:extLst>
          </p:cNvPr>
          <p:cNvCxnSpPr>
            <a:cxnSpLocks/>
          </p:cNvCxnSpPr>
          <p:nvPr/>
        </p:nvCxnSpPr>
        <p:spPr>
          <a:xfrm flipH="1">
            <a:off x="3629455" y="3401349"/>
            <a:ext cx="719136" cy="40113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4AD8F97-8174-2942-C45F-80D6D488397A}"/>
              </a:ext>
            </a:extLst>
          </p:cNvPr>
          <p:cNvCxnSpPr>
            <a:cxnSpLocks/>
          </p:cNvCxnSpPr>
          <p:nvPr/>
        </p:nvCxnSpPr>
        <p:spPr>
          <a:xfrm flipV="1">
            <a:off x="4031961" y="3223643"/>
            <a:ext cx="0" cy="71349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CB189E9-8AE2-2E96-9089-7C170E734F14}"/>
              </a:ext>
            </a:extLst>
          </p:cNvPr>
          <p:cNvCxnSpPr>
            <a:cxnSpLocks/>
          </p:cNvCxnSpPr>
          <p:nvPr/>
        </p:nvCxnSpPr>
        <p:spPr>
          <a:xfrm flipH="1">
            <a:off x="8185727" y="3442855"/>
            <a:ext cx="706383" cy="38875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1C988D6-ED1D-A35C-3325-5BB51A0E7CA5}"/>
              </a:ext>
            </a:extLst>
          </p:cNvPr>
          <p:cNvCxnSpPr>
            <a:cxnSpLocks/>
          </p:cNvCxnSpPr>
          <p:nvPr/>
        </p:nvCxnSpPr>
        <p:spPr>
          <a:xfrm flipV="1">
            <a:off x="8548255" y="3242076"/>
            <a:ext cx="0" cy="69505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3B457B-1739-F497-A0AF-B0F61EC3B4DF}"/>
              </a:ext>
            </a:extLst>
          </p:cNvPr>
          <p:cNvSpPr/>
          <p:nvPr/>
        </p:nvSpPr>
        <p:spPr>
          <a:xfrm>
            <a:off x="6629393" y="372455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高温領域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86BF6DCF-C567-FF89-B13E-33D9BED1F393}"/>
              </a:ext>
            </a:extLst>
          </p:cNvPr>
          <p:cNvSpPr/>
          <p:nvPr/>
        </p:nvSpPr>
        <p:spPr>
          <a:xfrm>
            <a:off x="2671041" y="2552511"/>
            <a:ext cx="1960417" cy="63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ES" altLang="en-US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低温領域</a:t>
            </a:r>
          </a:p>
        </p:txBody>
      </p:sp>
    </p:spTree>
    <p:extLst>
      <p:ext uri="{BB962C8B-B14F-4D97-AF65-F5344CB8AC3E}">
        <p14:creationId xmlns:p14="http://schemas.microsoft.com/office/powerpoint/2010/main" val="161951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09CFE-F436-3D6E-EB24-D40E26F2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92" y="958850"/>
            <a:ext cx="7569815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/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kumimoji="1" lang="ja-ES" altLang="en-US" sz="28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1A50C711-2CB2-CFEF-0F61-32975078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598" y="3429000"/>
                <a:ext cx="6373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E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B8067EF-D835-75CB-9315-B40FB71EC796}"/>
              </a:ext>
            </a:extLst>
          </p:cNvPr>
          <p:cNvGrpSpPr/>
          <p:nvPr/>
        </p:nvGrpSpPr>
        <p:grpSpPr>
          <a:xfrm>
            <a:off x="3065319" y="904013"/>
            <a:ext cx="6061362" cy="4720932"/>
            <a:chOff x="3678384" y="682340"/>
            <a:chExt cx="4558146" cy="3127670"/>
          </a:xfrm>
        </p:grpSpPr>
        <p:sp>
          <p:nvSpPr>
            <p:cNvPr id="8" name="直方体 7">
              <a:extLst>
                <a:ext uri="{FF2B5EF4-FFF2-40B4-BE49-F238E27FC236}">
                  <a16:creationId xmlns:a16="http://schemas.microsoft.com/office/drawing/2014/main" id="{B9455E14-1559-8F94-2652-51983EA6E75E}"/>
                </a:ext>
              </a:extLst>
            </p:cNvPr>
            <p:cNvSpPr/>
            <p:nvPr/>
          </p:nvSpPr>
          <p:spPr>
            <a:xfrm>
              <a:off x="3678384" y="274321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7612A94B-058B-4D07-2BE6-C241D1EB4045}"/>
                </a:ext>
              </a:extLst>
            </p:cNvPr>
            <p:cNvSpPr/>
            <p:nvPr/>
          </p:nvSpPr>
          <p:spPr>
            <a:xfrm>
              <a:off x="3678384" y="22461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B18C0DE3-C53B-4E98-15DE-4DD4F646AF46}"/>
                </a:ext>
              </a:extLst>
            </p:cNvPr>
            <p:cNvSpPr/>
            <p:nvPr/>
          </p:nvSpPr>
          <p:spPr>
            <a:xfrm>
              <a:off x="3678384" y="17127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3" name="直方体 2">
              <a:extLst>
                <a:ext uri="{FF2B5EF4-FFF2-40B4-BE49-F238E27FC236}">
                  <a16:creationId xmlns:a16="http://schemas.microsoft.com/office/drawing/2014/main" id="{71786F5F-6A5F-FBA6-9641-6F566941AC0C}"/>
                </a:ext>
              </a:extLst>
            </p:cNvPr>
            <p:cNvSpPr/>
            <p:nvPr/>
          </p:nvSpPr>
          <p:spPr>
            <a:xfrm>
              <a:off x="3678384" y="1179375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" name="直方体 1">
              <a:extLst>
                <a:ext uri="{FF2B5EF4-FFF2-40B4-BE49-F238E27FC236}">
                  <a16:creationId xmlns:a16="http://schemas.microsoft.com/office/drawing/2014/main" id="{BE384F4A-8403-3386-91A9-82C812D19CBE}"/>
                </a:ext>
              </a:extLst>
            </p:cNvPr>
            <p:cNvSpPr/>
            <p:nvPr/>
          </p:nvSpPr>
          <p:spPr>
            <a:xfrm>
              <a:off x="3678384" y="682340"/>
              <a:ext cx="4558146" cy="1066800"/>
            </a:xfrm>
            <a:prstGeom prst="cube">
              <a:avLst>
                <a:gd name="adj" fmla="val 7435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EC4839-D415-C99A-C0A9-1BAF737C0104}"/>
              </a:ext>
            </a:extLst>
          </p:cNvPr>
          <p:cNvCxnSpPr>
            <a:cxnSpLocks/>
          </p:cNvCxnSpPr>
          <p:nvPr/>
        </p:nvCxnSpPr>
        <p:spPr>
          <a:xfrm flipV="1">
            <a:off x="6095999" y="429491"/>
            <a:ext cx="0" cy="5500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62685A0-F158-D567-AA54-37E45B43F276}"/>
              </a:ext>
            </a:extLst>
          </p:cNvPr>
          <p:cNvCxnSpPr>
            <a:cxnSpLocks/>
          </p:cNvCxnSpPr>
          <p:nvPr/>
        </p:nvCxnSpPr>
        <p:spPr>
          <a:xfrm>
            <a:off x="5004087" y="1491097"/>
            <a:ext cx="2183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0FD989E-E7FE-4764-48CE-DA5D4121E0D5}"/>
              </a:ext>
            </a:extLst>
          </p:cNvPr>
          <p:cNvCxnSpPr>
            <a:cxnSpLocks/>
          </p:cNvCxnSpPr>
          <p:nvPr/>
        </p:nvCxnSpPr>
        <p:spPr>
          <a:xfrm flipV="1">
            <a:off x="5666508" y="904013"/>
            <a:ext cx="858982" cy="1174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58BFCBF-7A4C-1CFB-E267-E285A6C6590E}"/>
              </a:ext>
            </a:extLst>
          </p:cNvPr>
          <p:cNvSpPr txBox="1"/>
          <p:nvPr/>
        </p:nvSpPr>
        <p:spPr>
          <a:xfrm>
            <a:off x="6421581" y="380793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y</a:t>
            </a:r>
            <a:endParaRPr kumimoji="1" lang="ja-ES" altLang="en-US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C56A6A-27DF-C543-6C98-D50D31389FF4}"/>
              </a:ext>
            </a:extLst>
          </p:cNvPr>
          <p:cNvSpPr txBox="1"/>
          <p:nvPr/>
        </p:nvSpPr>
        <p:spPr>
          <a:xfrm>
            <a:off x="7187911" y="118591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x</a:t>
            </a:r>
            <a:endParaRPr kumimoji="1" lang="ja-ES" altLang="en-US" sz="28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70ADC99-4068-D3FC-0DA0-C08F1245ADF4}"/>
              </a:ext>
            </a:extLst>
          </p:cNvPr>
          <p:cNvSpPr txBox="1"/>
          <p:nvPr/>
        </p:nvSpPr>
        <p:spPr>
          <a:xfrm>
            <a:off x="5940136" y="-43961"/>
            <a:ext cx="63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800" dirty="0"/>
              <a:t>z</a:t>
            </a:r>
            <a:endParaRPr kumimoji="1" lang="ja-ES" altLang="en-US" sz="2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8A37882-EC78-25F2-F5A9-3C5B62F4C6DD}"/>
              </a:ext>
            </a:extLst>
          </p:cNvPr>
          <p:cNvSpPr txBox="1"/>
          <p:nvPr/>
        </p:nvSpPr>
        <p:spPr>
          <a:xfrm>
            <a:off x="9318050" y="481982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26DF6FA-16A2-CB7A-98B1-C5CD6776B734}"/>
              </a:ext>
            </a:extLst>
          </p:cNvPr>
          <p:cNvSpPr txBox="1"/>
          <p:nvPr/>
        </p:nvSpPr>
        <p:spPr>
          <a:xfrm>
            <a:off x="9318050" y="985856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層</a:t>
            </a:r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上矢印 28">
            <a:extLst>
              <a:ext uri="{FF2B5EF4-FFF2-40B4-BE49-F238E27FC236}">
                <a16:creationId xmlns:a16="http://schemas.microsoft.com/office/drawing/2014/main" id="{CDA3AE04-C89A-0824-5EBD-A1B532AD776B}"/>
              </a:ext>
            </a:extLst>
          </p:cNvPr>
          <p:cNvSpPr/>
          <p:nvPr/>
        </p:nvSpPr>
        <p:spPr>
          <a:xfrm rot="5400000">
            <a:off x="2123727" y="1578643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1" name="上矢印 30">
            <a:extLst>
              <a:ext uri="{FF2B5EF4-FFF2-40B4-BE49-F238E27FC236}">
                <a16:creationId xmlns:a16="http://schemas.microsoft.com/office/drawing/2014/main" id="{2CC07D21-E20C-F4C1-C050-4483814A8332}"/>
              </a:ext>
            </a:extLst>
          </p:cNvPr>
          <p:cNvSpPr/>
          <p:nvPr/>
        </p:nvSpPr>
        <p:spPr>
          <a:xfrm rot="5400000">
            <a:off x="2123728" y="2354497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6EE658BD-8A19-77D2-1995-62D9E7AA6627}"/>
              </a:ext>
            </a:extLst>
          </p:cNvPr>
          <p:cNvSpPr/>
          <p:nvPr/>
        </p:nvSpPr>
        <p:spPr>
          <a:xfrm rot="5400000">
            <a:off x="2123727" y="3190186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3" name="上矢印 32">
            <a:extLst>
              <a:ext uri="{FF2B5EF4-FFF2-40B4-BE49-F238E27FC236}">
                <a16:creationId xmlns:a16="http://schemas.microsoft.com/office/drawing/2014/main" id="{F7ACB9D8-75EC-A3CF-A683-1FE433FDE594}"/>
              </a:ext>
            </a:extLst>
          </p:cNvPr>
          <p:cNvSpPr/>
          <p:nvPr/>
        </p:nvSpPr>
        <p:spPr>
          <a:xfrm rot="5400000">
            <a:off x="2123730" y="4025874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4" name="上矢印 33">
            <a:extLst>
              <a:ext uri="{FF2B5EF4-FFF2-40B4-BE49-F238E27FC236}">
                <a16:creationId xmlns:a16="http://schemas.microsoft.com/office/drawing/2014/main" id="{C40E144C-B8AD-0957-B9EE-829C55BD9BF0}"/>
              </a:ext>
            </a:extLst>
          </p:cNvPr>
          <p:cNvSpPr/>
          <p:nvPr/>
        </p:nvSpPr>
        <p:spPr>
          <a:xfrm rot="5400000">
            <a:off x="2123729" y="4801729"/>
            <a:ext cx="415637" cy="80511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CBF53B-4CB9-5FDB-CBA1-D40C6FFA5674}"/>
              </a:ext>
            </a:extLst>
          </p:cNvPr>
          <p:cNvSpPr txBox="1"/>
          <p:nvPr/>
        </p:nvSpPr>
        <p:spPr>
          <a:xfrm>
            <a:off x="1908470" y="1137468"/>
            <a:ext cx="94210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kumimoji="1" lang="ja-ES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風</a:t>
            </a:r>
            <a:endParaRPr kumimoji="1" lang="en-US" altLang="ja-ES" sz="2400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3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0F8835-3923-E9CA-4179-B32CF56DC921}"/>
              </a:ext>
            </a:extLst>
          </p:cNvPr>
          <p:cNvSpPr/>
          <p:nvPr/>
        </p:nvSpPr>
        <p:spPr>
          <a:xfrm rot="10800000" flipV="1">
            <a:off x="4572000" y="5965695"/>
            <a:ext cx="2745169" cy="753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BA7FB45-0B93-2DF8-873C-3B1EE8DCEE20}"/>
              </a:ext>
            </a:extLst>
          </p:cNvPr>
          <p:cNvGrpSpPr/>
          <p:nvPr/>
        </p:nvGrpSpPr>
        <p:grpSpPr>
          <a:xfrm>
            <a:off x="3252355" y="839144"/>
            <a:ext cx="5254336" cy="6018856"/>
            <a:chOff x="3349337" y="419572"/>
            <a:chExt cx="5254336" cy="6018856"/>
          </a:xfrm>
        </p:grpSpPr>
        <p:pic>
          <p:nvPicPr>
            <p:cNvPr id="3" name="図 2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4E13444-7D2D-4870-C540-098FB278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337" y="419572"/>
              <a:ext cx="5254336" cy="6018856"/>
            </a:xfrm>
            <a:prstGeom prst="rect">
              <a:avLst/>
            </a:prstGeom>
          </p:spPr>
        </p:pic>
        <p:sp>
          <p:nvSpPr>
            <p:cNvPr id="4" name="上矢印 3">
              <a:extLst>
                <a:ext uri="{FF2B5EF4-FFF2-40B4-BE49-F238E27FC236}">
                  <a16:creationId xmlns:a16="http://schemas.microsoft.com/office/drawing/2014/main" id="{40FEADF8-11D1-F799-E3B2-99A3B88C4F5D}"/>
                </a:ext>
              </a:extLst>
            </p:cNvPr>
            <p:cNvSpPr/>
            <p:nvPr/>
          </p:nvSpPr>
          <p:spPr>
            <a:xfrm rot="5400000">
              <a:off x="6063095" y="3001242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5" name="上矢印 4">
              <a:extLst>
                <a:ext uri="{FF2B5EF4-FFF2-40B4-BE49-F238E27FC236}">
                  <a16:creationId xmlns:a16="http://schemas.microsoft.com/office/drawing/2014/main" id="{D8A1B235-7469-2B64-3643-D600FEFF7C25}"/>
                </a:ext>
              </a:extLst>
            </p:cNvPr>
            <p:cNvSpPr/>
            <p:nvPr/>
          </p:nvSpPr>
          <p:spPr>
            <a:xfrm>
              <a:off x="3730334" y="654627"/>
              <a:ext cx="263237" cy="481791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091E89-22CD-D982-68C8-F35DA91DAFF5}"/>
              </a:ext>
            </a:extLst>
          </p:cNvPr>
          <p:cNvSpPr/>
          <p:nvPr/>
        </p:nvSpPr>
        <p:spPr>
          <a:xfrm rot="16200000" flipV="1">
            <a:off x="2138885" y="4539004"/>
            <a:ext cx="2414628" cy="430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1A7255-7C3F-0C16-F176-7BB165D5EF42}"/>
              </a:ext>
            </a:extLst>
          </p:cNvPr>
          <p:cNvSpPr txBox="1"/>
          <p:nvPr/>
        </p:nvSpPr>
        <p:spPr>
          <a:xfrm rot="16200000">
            <a:off x="2001735" y="3198167"/>
            <a:ext cx="2576287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Elevation [deg]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D422D8-C04B-3961-EE95-A96144050B89}"/>
              </a:ext>
            </a:extLst>
          </p:cNvPr>
          <p:cNvSpPr/>
          <p:nvPr/>
        </p:nvSpPr>
        <p:spPr>
          <a:xfrm rot="10800000" flipV="1">
            <a:off x="4737269" y="5961391"/>
            <a:ext cx="3146951" cy="76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C90950-7000-A131-02E0-4F3CBCE6F3CB}"/>
              </a:ext>
            </a:extLst>
          </p:cNvPr>
          <p:cNvSpPr txBox="1"/>
          <p:nvPr/>
        </p:nvSpPr>
        <p:spPr>
          <a:xfrm>
            <a:off x="3910073" y="6005232"/>
            <a:ext cx="4371854" cy="461665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Azimuth [deg] (scan axis)</a:t>
            </a:r>
          </a:p>
        </p:txBody>
      </p:sp>
    </p:spTree>
    <p:extLst>
      <p:ext uri="{BB962C8B-B14F-4D97-AF65-F5344CB8AC3E}">
        <p14:creationId xmlns:p14="http://schemas.microsoft.com/office/powerpoint/2010/main" val="159026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E1EDBD9E-39F0-F3A8-8B58-F108D3954963}"/>
              </a:ext>
            </a:extLst>
          </p:cNvPr>
          <p:cNvSpPr>
            <a:spLocks noChangeAspect="1"/>
          </p:cNvSpPr>
          <p:nvPr/>
        </p:nvSpPr>
        <p:spPr>
          <a:xfrm>
            <a:off x="2869131" y="193962"/>
            <a:ext cx="6414655" cy="641465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9FA799C9-3F5E-AF6E-A125-F6603F125220}"/>
              </a:ext>
            </a:extLst>
          </p:cNvPr>
          <p:cNvSpPr>
            <a:spLocks noChangeAspect="1"/>
          </p:cNvSpPr>
          <p:nvPr/>
        </p:nvSpPr>
        <p:spPr>
          <a:xfrm>
            <a:off x="3760659" y="213013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87CAAEE-4DC0-1C32-0DA8-4D81CC2256F6}"/>
              </a:ext>
            </a:extLst>
          </p:cNvPr>
          <p:cNvSpPr>
            <a:spLocks noChangeAspect="1"/>
          </p:cNvSpPr>
          <p:nvPr/>
        </p:nvSpPr>
        <p:spPr>
          <a:xfrm>
            <a:off x="4724339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66C40C0-CCC3-F2C9-09A2-2A6FCF61E34E}"/>
              </a:ext>
            </a:extLst>
          </p:cNvPr>
          <p:cNvSpPr>
            <a:spLocks noChangeAspect="1"/>
          </p:cNvSpPr>
          <p:nvPr/>
        </p:nvSpPr>
        <p:spPr>
          <a:xfrm>
            <a:off x="5684658" y="2147455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924D2EBF-E5A5-B2ED-01B3-B73615C1B1BF}"/>
              </a:ext>
            </a:extLst>
          </p:cNvPr>
          <p:cNvSpPr>
            <a:spLocks noChangeAspect="1"/>
          </p:cNvSpPr>
          <p:nvPr/>
        </p:nvSpPr>
        <p:spPr>
          <a:xfrm>
            <a:off x="6656160" y="21439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0D72A53-5A09-F15C-AAA5-9B37016535EE}"/>
              </a:ext>
            </a:extLst>
          </p:cNvPr>
          <p:cNvSpPr>
            <a:spLocks noChangeAspect="1"/>
          </p:cNvSpPr>
          <p:nvPr/>
        </p:nvSpPr>
        <p:spPr>
          <a:xfrm>
            <a:off x="7615574" y="213359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6F7284F-19C2-4835-41CB-0FD305CD8F43}"/>
              </a:ext>
            </a:extLst>
          </p:cNvPr>
          <p:cNvSpPr>
            <a:spLocks noChangeAspect="1"/>
          </p:cNvSpPr>
          <p:nvPr/>
        </p:nvSpPr>
        <p:spPr>
          <a:xfrm>
            <a:off x="4246350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C117362-8EB9-B155-6F22-AA0D0FB173D1}"/>
              </a:ext>
            </a:extLst>
          </p:cNvPr>
          <p:cNvSpPr>
            <a:spLocks noChangeAspect="1"/>
          </p:cNvSpPr>
          <p:nvPr/>
        </p:nvSpPr>
        <p:spPr>
          <a:xfrm>
            <a:off x="5209244" y="127461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EA2CF63-22CB-72F0-69D6-1FCA18918530}"/>
              </a:ext>
            </a:extLst>
          </p:cNvPr>
          <p:cNvSpPr>
            <a:spLocks noChangeAspect="1"/>
          </p:cNvSpPr>
          <p:nvPr/>
        </p:nvSpPr>
        <p:spPr>
          <a:xfrm>
            <a:off x="6166989" y="1288474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65652D3-BB55-3675-56C1-B84424D813B4}"/>
              </a:ext>
            </a:extLst>
          </p:cNvPr>
          <p:cNvSpPr>
            <a:spLocks noChangeAspect="1"/>
          </p:cNvSpPr>
          <p:nvPr/>
        </p:nvSpPr>
        <p:spPr>
          <a:xfrm>
            <a:off x="7126403" y="127808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BB2AF73-9DB9-8652-E7FA-DD6CB035ADD5}"/>
              </a:ext>
            </a:extLst>
          </p:cNvPr>
          <p:cNvSpPr>
            <a:spLocks noChangeAspect="1"/>
          </p:cNvSpPr>
          <p:nvPr/>
        </p:nvSpPr>
        <p:spPr>
          <a:xfrm>
            <a:off x="6646682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3B25FBE-D6AD-CDE9-80B0-D5E47FC85C19}"/>
              </a:ext>
            </a:extLst>
          </p:cNvPr>
          <p:cNvSpPr>
            <a:spLocks noChangeAspect="1"/>
          </p:cNvSpPr>
          <p:nvPr/>
        </p:nvSpPr>
        <p:spPr>
          <a:xfrm>
            <a:off x="5687268" y="42256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E5DC0F39-07D7-D83E-BBEE-46E6AB98C9E1}"/>
              </a:ext>
            </a:extLst>
          </p:cNvPr>
          <p:cNvSpPr>
            <a:spLocks noChangeAspect="1"/>
          </p:cNvSpPr>
          <p:nvPr/>
        </p:nvSpPr>
        <p:spPr>
          <a:xfrm>
            <a:off x="4727854" y="419103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09BDBE98-22EB-9574-9DA5-66972BEA7791}"/>
              </a:ext>
            </a:extLst>
          </p:cNvPr>
          <p:cNvSpPr>
            <a:spLocks noChangeAspect="1"/>
          </p:cNvSpPr>
          <p:nvPr/>
        </p:nvSpPr>
        <p:spPr>
          <a:xfrm>
            <a:off x="5209243" y="298565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9B16DE2-C282-F35C-7B93-E4F2358DF734}"/>
              </a:ext>
            </a:extLst>
          </p:cNvPr>
          <p:cNvSpPr>
            <a:spLocks noChangeAspect="1"/>
          </p:cNvSpPr>
          <p:nvPr/>
        </p:nvSpPr>
        <p:spPr>
          <a:xfrm>
            <a:off x="4252373" y="298565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36CD66E5-9A58-B9FB-DE1B-79BCBB3B5E6D}"/>
              </a:ext>
            </a:extLst>
          </p:cNvPr>
          <p:cNvSpPr>
            <a:spLocks noChangeAspect="1"/>
          </p:cNvSpPr>
          <p:nvPr/>
        </p:nvSpPr>
        <p:spPr>
          <a:xfrm>
            <a:off x="6164365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968487F-7C0E-91A6-4ECC-D3B9E227E611}"/>
              </a:ext>
            </a:extLst>
          </p:cNvPr>
          <p:cNvSpPr>
            <a:spLocks noChangeAspect="1"/>
          </p:cNvSpPr>
          <p:nvPr/>
        </p:nvSpPr>
        <p:spPr>
          <a:xfrm>
            <a:off x="4266350" y="468282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F9FEDB2-C63A-C47C-75CD-84C5FF9D25D7}"/>
              </a:ext>
            </a:extLst>
          </p:cNvPr>
          <p:cNvSpPr>
            <a:spLocks noChangeAspect="1"/>
          </p:cNvSpPr>
          <p:nvPr/>
        </p:nvSpPr>
        <p:spPr>
          <a:xfrm>
            <a:off x="3760659" y="384116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20D05C8B-6D67-F972-1B1C-D8ED35FCCF40}"/>
              </a:ext>
            </a:extLst>
          </p:cNvPr>
          <p:cNvSpPr>
            <a:spLocks noChangeAspect="1"/>
          </p:cNvSpPr>
          <p:nvPr/>
        </p:nvSpPr>
        <p:spPr>
          <a:xfrm>
            <a:off x="4711787" y="384116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B68EF1C-F8F7-CDF9-5EA2-F6370C9C6934}"/>
              </a:ext>
            </a:extLst>
          </p:cNvPr>
          <p:cNvSpPr>
            <a:spLocks noChangeAspect="1"/>
          </p:cNvSpPr>
          <p:nvPr/>
        </p:nvSpPr>
        <p:spPr>
          <a:xfrm>
            <a:off x="5666509" y="3837688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B46E5659-F222-F0B0-D604-8298B63A946E}"/>
              </a:ext>
            </a:extLst>
          </p:cNvPr>
          <p:cNvSpPr>
            <a:spLocks noChangeAspect="1"/>
          </p:cNvSpPr>
          <p:nvPr/>
        </p:nvSpPr>
        <p:spPr>
          <a:xfrm>
            <a:off x="7574488" y="388273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CDD95285-B136-8ECE-0692-67AF93913D7E}"/>
              </a:ext>
            </a:extLst>
          </p:cNvPr>
          <p:cNvSpPr>
            <a:spLocks noChangeAspect="1"/>
          </p:cNvSpPr>
          <p:nvPr/>
        </p:nvSpPr>
        <p:spPr>
          <a:xfrm>
            <a:off x="6621231" y="38550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ED3B1F-3217-A542-C1D7-729D7DC02BC2}"/>
              </a:ext>
            </a:extLst>
          </p:cNvPr>
          <p:cNvSpPr>
            <a:spLocks noChangeAspect="1"/>
          </p:cNvSpPr>
          <p:nvPr/>
        </p:nvSpPr>
        <p:spPr>
          <a:xfrm>
            <a:off x="6174722" y="4703617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55D7110-7816-E2C4-1859-2FAC603DA728}"/>
              </a:ext>
            </a:extLst>
          </p:cNvPr>
          <p:cNvSpPr>
            <a:spLocks noChangeAspect="1"/>
          </p:cNvSpPr>
          <p:nvPr/>
        </p:nvSpPr>
        <p:spPr>
          <a:xfrm>
            <a:off x="7126402" y="471399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1293AE1C-A1B0-1C5C-8DF4-5582DA77AFB5}"/>
              </a:ext>
            </a:extLst>
          </p:cNvPr>
          <p:cNvSpPr>
            <a:spLocks noChangeAspect="1"/>
          </p:cNvSpPr>
          <p:nvPr/>
        </p:nvSpPr>
        <p:spPr>
          <a:xfrm>
            <a:off x="5217478" y="4696681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77A4B2D4-EA70-F40C-7631-6E08AA807D39}"/>
              </a:ext>
            </a:extLst>
          </p:cNvPr>
          <p:cNvSpPr>
            <a:spLocks noChangeAspect="1"/>
          </p:cNvSpPr>
          <p:nvPr/>
        </p:nvSpPr>
        <p:spPr>
          <a:xfrm>
            <a:off x="8066621" y="299950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D571346-74AF-0A76-4D29-621FEA585EA9}"/>
              </a:ext>
            </a:extLst>
          </p:cNvPr>
          <p:cNvSpPr>
            <a:spLocks noChangeAspect="1"/>
          </p:cNvSpPr>
          <p:nvPr/>
        </p:nvSpPr>
        <p:spPr>
          <a:xfrm>
            <a:off x="7115493" y="3006436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F6D438A0-E78F-12E8-E02F-191D4472A9F6}"/>
              </a:ext>
            </a:extLst>
          </p:cNvPr>
          <p:cNvSpPr>
            <a:spLocks noChangeAspect="1"/>
          </p:cNvSpPr>
          <p:nvPr/>
        </p:nvSpPr>
        <p:spPr>
          <a:xfrm>
            <a:off x="3295503" y="298564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8DB9CF7E-DDCF-6EDF-6086-7EA6A9E2F585}"/>
              </a:ext>
            </a:extLst>
          </p:cNvPr>
          <p:cNvSpPr>
            <a:spLocks noChangeAspect="1"/>
          </p:cNvSpPr>
          <p:nvPr/>
        </p:nvSpPr>
        <p:spPr>
          <a:xfrm>
            <a:off x="6614925" y="552966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092803BF-9D92-9314-6EDE-E399F9B76C75}"/>
              </a:ext>
            </a:extLst>
          </p:cNvPr>
          <p:cNvSpPr>
            <a:spLocks noChangeAspect="1"/>
          </p:cNvSpPr>
          <p:nvPr/>
        </p:nvSpPr>
        <p:spPr>
          <a:xfrm>
            <a:off x="5663797" y="5545289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D86629C-329C-0BFF-E956-81CE770A78D4}"/>
              </a:ext>
            </a:extLst>
          </p:cNvPr>
          <p:cNvSpPr>
            <a:spLocks noChangeAspect="1"/>
          </p:cNvSpPr>
          <p:nvPr/>
        </p:nvSpPr>
        <p:spPr>
          <a:xfrm>
            <a:off x="4712669" y="5529670"/>
            <a:ext cx="858981" cy="85898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</p:spTree>
    <p:extLst>
      <p:ext uri="{BB962C8B-B14F-4D97-AF65-F5344CB8AC3E}">
        <p14:creationId xmlns:p14="http://schemas.microsoft.com/office/powerpoint/2010/main" val="2991612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478EE-843D-665D-85B5-74829AB3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kumimoji="1" lang="ja-ES" altLang="en-US" dirty="0"/>
              <a:t>画像置き場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FFA355-B0A4-3022-9D7D-9DA1506D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389" y="559318"/>
            <a:ext cx="3345315" cy="446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777555-69BB-0C29-7E34-5D918BD0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20" y="425105"/>
            <a:ext cx="1614768" cy="2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7">
            <a:extLst>
              <a:ext uri="{FF2B5EF4-FFF2-40B4-BE49-F238E27FC236}">
                <a16:creationId xmlns:a16="http://schemas.microsoft.com/office/drawing/2014/main" id="{A67F66B6-EA3D-D4A5-6549-DEBB2DA3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266571"/>
            <a:ext cx="10393683" cy="4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AB4B8F-BB56-7480-152C-CFD060A11080}"/>
              </a:ext>
            </a:extLst>
          </p:cNvPr>
          <p:cNvGrpSpPr/>
          <p:nvPr/>
        </p:nvGrpSpPr>
        <p:grpSpPr>
          <a:xfrm>
            <a:off x="2115622" y="768812"/>
            <a:ext cx="7132549" cy="5320376"/>
            <a:chOff x="622488" y="1335068"/>
            <a:chExt cx="6324601" cy="474344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4A20875-459C-49AB-FA73-8022C67DE5DD}"/>
                </a:ext>
              </a:extLst>
            </p:cNvPr>
            <p:cNvSpPr/>
            <p:nvPr/>
          </p:nvSpPr>
          <p:spPr>
            <a:xfrm>
              <a:off x="622488" y="1335068"/>
              <a:ext cx="6324601" cy="474344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080D257-E780-56D8-9084-4A782B4D6C26}"/>
                </a:ext>
              </a:extLst>
            </p:cNvPr>
            <p:cNvSpPr txBox="1"/>
            <p:nvPr/>
          </p:nvSpPr>
          <p:spPr>
            <a:xfrm>
              <a:off x="3311619" y="2258144"/>
              <a:ext cx="2208839" cy="35672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SD</a:t>
              </a:r>
              <a:r>
                <a:rPr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カードスロット</a:t>
              </a:r>
              <a:endPara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55ABB381-4775-D206-69B5-5CA01F5520C8}"/>
                </a:ext>
              </a:extLst>
            </p:cNvPr>
            <p:cNvSpPr/>
            <p:nvPr/>
          </p:nvSpPr>
          <p:spPr>
            <a:xfrm>
              <a:off x="3826353" y="1604174"/>
              <a:ext cx="957855" cy="56322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/>
            </a:p>
          </p:txBody>
        </p:sp>
      </p:grpSp>
      <p:sp>
        <p:nvSpPr>
          <p:cNvPr id="7" name="円/楕円 6">
            <a:extLst>
              <a:ext uri="{FF2B5EF4-FFF2-40B4-BE49-F238E27FC236}">
                <a16:creationId xmlns:a16="http://schemas.microsoft.com/office/drawing/2014/main" id="{93EAB220-7C12-FE25-EE77-09B9D94767A5}"/>
              </a:ext>
            </a:extLst>
          </p:cNvPr>
          <p:cNvSpPr/>
          <p:nvPr/>
        </p:nvSpPr>
        <p:spPr>
          <a:xfrm>
            <a:off x="6559074" y="2306049"/>
            <a:ext cx="813999" cy="4001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BBF800-4774-0C11-5D9C-428057DA20AE}"/>
              </a:ext>
            </a:extLst>
          </p:cNvPr>
          <p:cNvSpPr txBox="1"/>
          <p:nvPr/>
        </p:nvSpPr>
        <p:spPr>
          <a:xfrm>
            <a:off x="5965741" y="2811116"/>
            <a:ext cx="200066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ES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ジャンパーピン</a:t>
            </a:r>
          </a:p>
        </p:txBody>
      </p:sp>
    </p:spTree>
    <p:extLst>
      <p:ext uri="{BB962C8B-B14F-4D97-AF65-F5344CB8AC3E}">
        <p14:creationId xmlns:p14="http://schemas.microsoft.com/office/powerpoint/2010/main" val="36182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2EFDD3A8-BC4A-B759-2620-79540AFECB6A}"/>
              </a:ext>
            </a:extLst>
          </p:cNvPr>
          <p:cNvGrpSpPr/>
          <p:nvPr/>
        </p:nvGrpSpPr>
        <p:grpSpPr>
          <a:xfrm>
            <a:off x="769997" y="2483337"/>
            <a:ext cx="10970663" cy="3185621"/>
            <a:chOff x="769996" y="2483337"/>
            <a:chExt cx="10970663" cy="318562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A82D8DD8-3C42-B07D-153D-1C53DB62BA3D}"/>
                </a:ext>
              </a:extLst>
            </p:cNvPr>
            <p:cNvGrpSpPr/>
            <p:nvPr/>
          </p:nvGrpSpPr>
          <p:grpSpPr>
            <a:xfrm>
              <a:off x="769996" y="2483337"/>
              <a:ext cx="3400221" cy="2713277"/>
              <a:chOff x="728432" y="2330938"/>
              <a:chExt cx="3400221" cy="2213352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E41A054C-C4F6-E994-BC8F-35CFF5DAA6B7}"/>
                  </a:ext>
                </a:extLst>
              </p:cNvPr>
              <p:cNvGrpSpPr/>
              <p:nvPr/>
            </p:nvGrpSpPr>
            <p:grpSpPr>
              <a:xfrm>
                <a:off x="991670" y="2723073"/>
                <a:ext cx="2859894" cy="1431088"/>
                <a:chOff x="659161" y="2612237"/>
                <a:chExt cx="2859894" cy="1431088"/>
              </a:xfrm>
            </p:grpSpPr>
            <p:sp>
              <p:nvSpPr>
                <p:cNvPr id="2" name="正方形/長方形 1">
                  <a:extLst>
                    <a:ext uri="{FF2B5EF4-FFF2-40B4-BE49-F238E27FC236}">
                      <a16:creationId xmlns:a16="http://schemas.microsoft.com/office/drawing/2014/main" id="{AA61C4B2-C259-F8C7-E744-3635B8094655}"/>
                    </a:ext>
                  </a:extLst>
                </p:cNvPr>
                <p:cNvSpPr/>
                <p:nvPr/>
              </p:nvSpPr>
              <p:spPr>
                <a:xfrm>
                  <a:off x="659161" y="2612237"/>
                  <a:ext cx="2859894" cy="1431088"/>
                </a:xfrm>
                <a:prstGeom prst="rect">
                  <a:avLst/>
                </a:prstGeom>
                <a:noFill/>
                <a:ln w="635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E626FD19-4C22-16E9-CCA6-B4CC3E985CEA}"/>
                    </a:ext>
                  </a:extLst>
                </p:cNvPr>
                <p:cNvSpPr txBox="1"/>
                <p:nvPr/>
              </p:nvSpPr>
              <p:spPr>
                <a:xfrm>
                  <a:off x="1210370" y="2753541"/>
                  <a:ext cx="1690256" cy="3012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Overlay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3AD07C4-E08A-E8EB-B7E3-333FA7D3AE07}"/>
                    </a:ext>
                  </a:extLst>
                </p:cNvPr>
                <p:cNvSpPr txBox="1"/>
                <p:nvPr/>
              </p:nvSpPr>
              <p:spPr>
                <a:xfrm>
                  <a:off x="1088410" y="3176560"/>
                  <a:ext cx="1934175" cy="57745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.bit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  <a:endParaRPr kumimoji="1" lang="en-US" altLang="ja-ES" sz="2000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.</a:t>
                  </a:r>
                  <a:r>
                    <a:rPr kumimoji="1" lang="en-US" altLang="ja-ES" sz="2000" dirty="0" err="1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hwh</a:t>
                  </a:r>
                  <a:r>
                    <a:rPr kumimoji="1" lang="en-US" altLang="ja-E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 </a:t>
                  </a:r>
                  <a:r>
                    <a:rPr kumimoji="1" lang="ja-ES" altLang="en-US" sz="2000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ファイル</a:t>
                  </a:r>
                </a:p>
              </p:txBody>
            </p:sp>
          </p:grp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252031B2-0654-0BDD-D1F8-97FDBC78B06C}"/>
                  </a:ext>
                </a:extLst>
              </p:cNvPr>
              <p:cNvSpPr/>
              <p:nvPr/>
            </p:nvSpPr>
            <p:spPr>
              <a:xfrm>
                <a:off x="728432" y="2330938"/>
                <a:ext cx="3400221" cy="2213352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281F35C-75AA-70EB-0809-48408E05B1B9}"/>
                </a:ext>
              </a:extLst>
            </p:cNvPr>
            <p:cNvSpPr txBox="1"/>
            <p:nvPr/>
          </p:nvSpPr>
          <p:spPr>
            <a:xfrm>
              <a:off x="1584443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PYNQ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AC4AC6CA-135D-276F-0675-6E7E2C67F4D7}"/>
                </a:ext>
              </a:extLst>
            </p:cNvPr>
            <p:cNvSpPr txBox="1"/>
            <p:nvPr/>
          </p:nvSpPr>
          <p:spPr>
            <a:xfrm>
              <a:off x="9180496" y="5299627"/>
              <a:ext cx="169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ES" dirty="0">
                  <a:latin typeface="Meiryo" panose="020B0604030504040204" pitchFamily="34" charset="-128"/>
                  <a:ea typeface="Meiryo" panose="020B0604030504040204" pitchFamily="34" charset="-128"/>
                </a:rPr>
                <a:t>Zynq</a:t>
              </a:r>
              <a:endPara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F9FF8B52-AD6B-34F9-E42A-C3DDC54656D3}"/>
                </a:ext>
              </a:extLst>
            </p:cNvPr>
            <p:cNvGrpSpPr/>
            <p:nvPr/>
          </p:nvGrpSpPr>
          <p:grpSpPr>
            <a:xfrm>
              <a:off x="8340438" y="2483338"/>
              <a:ext cx="3400221" cy="2713276"/>
              <a:chOff x="8021783" y="2483338"/>
              <a:chExt cx="3400221" cy="271327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D17E175B-F514-8153-C1EA-61924C778948}"/>
                  </a:ext>
                </a:extLst>
              </p:cNvPr>
              <p:cNvSpPr/>
              <p:nvPr/>
            </p:nvSpPr>
            <p:spPr>
              <a:xfrm>
                <a:off x="8021783" y="2483338"/>
                <a:ext cx="3400221" cy="2713276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ES" altLang="en-US" sz="20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1AA4FA80-FC51-F1D6-DD5B-1286BA2A373F}"/>
                  </a:ext>
                </a:extLst>
              </p:cNvPr>
              <p:cNvGrpSpPr/>
              <p:nvPr/>
            </p:nvGrpSpPr>
            <p:grpSpPr>
              <a:xfrm>
                <a:off x="8298871" y="2947727"/>
                <a:ext cx="2957119" cy="1784496"/>
                <a:chOff x="8298872" y="2765989"/>
                <a:chExt cx="2957119" cy="1784496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DDB09518-4BB1-BF1B-1C59-89684442E3D6}"/>
                    </a:ext>
                  </a:extLst>
                </p:cNvPr>
                <p:cNvSpPr/>
                <p:nvPr/>
              </p:nvSpPr>
              <p:spPr>
                <a:xfrm>
                  <a:off x="8298872" y="2765989"/>
                  <a:ext cx="2859894" cy="1784496"/>
                </a:xfrm>
                <a:prstGeom prst="rect">
                  <a:avLst/>
                </a:prstGeom>
                <a:noFill/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ES" altLang="en-US" sz="2000" dirty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CE9F2821-3436-3EDC-2C0F-9B6D31C9626E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9724822" y="2765989"/>
                  <a:ext cx="3997" cy="1784496"/>
                </a:xfrm>
                <a:prstGeom prst="line">
                  <a:avLst/>
                </a:prstGeom>
                <a:ln w="698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01FE2C9-FB12-918F-062D-5169275948AA}"/>
                    </a:ext>
                  </a:extLst>
                </p:cNvPr>
                <p:cNvSpPr txBox="1"/>
                <p:nvPr/>
              </p:nvSpPr>
              <p:spPr>
                <a:xfrm>
                  <a:off x="9565735" y="3045580"/>
                  <a:ext cx="169025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CPU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(PS)</a:t>
                  </a:r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5E817B4B-C1D4-592D-CF7D-ACA7BEBEC85A}"/>
                    </a:ext>
                  </a:extLst>
                </p:cNvPr>
                <p:cNvSpPr txBox="1"/>
                <p:nvPr/>
              </p:nvSpPr>
              <p:spPr>
                <a:xfrm>
                  <a:off x="8317058" y="2782304"/>
                  <a:ext cx="1389912" cy="175432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FPGA</a:t>
                  </a:r>
                </a:p>
                <a:p>
                  <a:pPr algn="ctr"/>
                  <a:r>
                    <a:rPr kumimoji="1" lang="en-US" altLang="ja-ES" dirty="0">
                      <a:latin typeface="Meiryo" panose="020B0604030504040204" pitchFamily="34" charset="-128"/>
                      <a:ea typeface="Meiryo" panose="020B0604030504040204" pitchFamily="34" charset="-128"/>
                    </a:rPr>
                    <a:t>(PL)</a:t>
                  </a: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en-US" altLang="ja-E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  <a:p>
                  <a:pPr algn="ctr"/>
                  <a:endParaRPr kumimoji="1" lang="ja-ES" altLang="en-US" dirty="0"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20" name="下矢印 19">
              <a:extLst>
                <a:ext uri="{FF2B5EF4-FFF2-40B4-BE49-F238E27FC236}">
                  <a16:creationId xmlns:a16="http://schemas.microsoft.com/office/drawing/2014/main" id="{94F12C91-FA6C-C18C-1316-4D896B2F3703}"/>
                </a:ext>
              </a:extLst>
            </p:cNvPr>
            <p:cNvSpPr/>
            <p:nvPr/>
          </p:nvSpPr>
          <p:spPr>
            <a:xfrm rot="16200000">
              <a:off x="6128733" y="1482251"/>
              <a:ext cx="353941" cy="542848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ES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1C5B353-C7DE-E604-CBAC-3C08D862369F}"/>
                </a:ext>
              </a:extLst>
            </p:cNvPr>
            <p:cNvSpPr txBox="1"/>
            <p:nvPr/>
          </p:nvSpPr>
          <p:spPr>
            <a:xfrm>
              <a:off x="4513648" y="2534656"/>
              <a:ext cx="38515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E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Overlay</a:t>
              </a:r>
              <a:r>
                <a:rPr kumimoji="1" lang="ja-ES" altLang="en-US" sz="2000" dirty="0">
                  <a:latin typeface="Meiryo" panose="020B0604030504040204" pitchFamily="34" charset="-128"/>
                  <a:ea typeface="Meiryo" panose="020B0604030504040204" pitchFamily="34" charset="-128"/>
                </a:rPr>
                <a:t>を実行</a:t>
              </a:r>
              <a:endParaRPr kumimoji="1"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endParaRPr lang="en-US" altLang="ja-ES" sz="20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rom </a:t>
              </a:r>
              <a:r>
                <a:rPr kumimoji="1" lang="en-US" altLang="ja-ES" sz="2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pynq</a:t>
              </a:r>
              <a:r>
                <a:rPr kumimoji="1"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 import Overlay</a:t>
              </a:r>
            </a:p>
            <a:p>
              <a:r>
                <a:rPr lang="en-US" altLang="ja-ES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overlay = Overlay( “.bit ” )</a:t>
              </a:r>
              <a:endParaRPr kumimoji="1" lang="ja-ES" altLang="en-US" sz="2000" dirty="0">
                <a:latin typeface="Cambria Math" panose="02040503050406030204" pitchFamily="18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6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712F645-1960-6958-F8EE-0923E0880B99}"/>
              </a:ext>
            </a:extLst>
          </p:cNvPr>
          <p:cNvSpPr/>
          <p:nvPr/>
        </p:nvSpPr>
        <p:spPr>
          <a:xfrm>
            <a:off x="1482436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>
                <a:solidFill>
                  <a:schemeClr val="tx1"/>
                </a:solidFill>
              </a:rPr>
              <a:t>Mac PC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93E38D-E932-BCC5-9486-43378DBB729D}"/>
              </a:ext>
            </a:extLst>
          </p:cNvPr>
          <p:cNvSpPr/>
          <p:nvPr/>
        </p:nvSpPr>
        <p:spPr>
          <a:xfrm>
            <a:off x="8201892" y="2466109"/>
            <a:ext cx="2507673" cy="2175164"/>
          </a:xfrm>
          <a:prstGeom prst="rect">
            <a:avLst/>
          </a:prstGeom>
          <a:noFill/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ES" sz="2400" dirty="0" err="1">
                <a:solidFill>
                  <a:schemeClr val="tx1"/>
                </a:solidFill>
              </a:rPr>
              <a:t>Zybo</a:t>
            </a:r>
            <a:endParaRPr kumimoji="1" lang="ja-E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CB3987A-22F2-C0E2-C4EB-15DEEC4FD3F6}"/>
              </a:ext>
            </a:extLst>
          </p:cNvPr>
          <p:cNvSpPr/>
          <p:nvPr/>
        </p:nvSpPr>
        <p:spPr>
          <a:xfrm rot="16200000">
            <a:off x="5919032" y="912967"/>
            <a:ext cx="353939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5B30C5F-B2FB-3DA7-836B-6E954560F908}"/>
              </a:ext>
            </a:extLst>
          </p:cNvPr>
          <p:cNvSpPr/>
          <p:nvPr/>
        </p:nvSpPr>
        <p:spPr>
          <a:xfrm rot="5400000">
            <a:off x="5905175" y="1943428"/>
            <a:ext cx="353940" cy="4211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ES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45BC01-0E77-8767-9101-FAA1C43F6E14}"/>
              </a:ext>
            </a:extLst>
          </p:cNvPr>
          <p:cNvSpPr txBox="1"/>
          <p:nvPr/>
        </p:nvSpPr>
        <p:spPr>
          <a:xfrm>
            <a:off x="4429992" y="2404448"/>
            <a:ext cx="355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Micro-USB (</a:t>
            </a:r>
            <a:r>
              <a:rPr kumimoji="1" lang="en-US" altLang="ja-ES" dirty="0" err="1">
                <a:latin typeface="Meiryo" panose="020B0604030504040204" pitchFamily="34" charset="-128"/>
                <a:ea typeface="Meiryo" panose="020B0604030504040204" pitchFamily="34" charset="-128"/>
              </a:rPr>
              <a:t>Zybo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への電源供給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3F7AE7-F16F-032A-B64F-04AF5C1516A9}"/>
              </a:ext>
            </a:extLst>
          </p:cNvPr>
          <p:cNvSpPr txBox="1"/>
          <p:nvPr/>
        </p:nvSpPr>
        <p:spPr>
          <a:xfrm>
            <a:off x="4620491" y="4271941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Ethernet (</a:t>
            </a:r>
            <a:r>
              <a:rPr kumimoji="1" lang="ja-ES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データ送信</a:t>
            </a:r>
            <a:r>
              <a:rPr kumimoji="1" lang="en-US" altLang="ja-ES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1" lang="ja-ES" alt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369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3308BC7D-0A2B-B517-72FB-369B009B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13" y="647047"/>
            <a:ext cx="4172932" cy="55639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4EB439-8597-5F68-DF01-68B56298F9E3}"/>
              </a:ext>
            </a:extLst>
          </p:cNvPr>
          <p:cNvSpPr txBox="1"/>
          <p:nvPr/>
        </p:nvSpPr>
        <p:spPr>
          <a:xfrm>
            <a:off x="5565132" y="3198167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old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E3B4AF-046B-26D1-A770-7D4A8A733553}"/>
              </a:ext>
            </a:extLst>
          </p:cNvPr>
          <p:cNvSpPr txBox="1"/>
          <p:nvPr/>
        </p:nvSpPr>
        <p:spPr>
          <a:xfrm>
            <a:off x="5394730" y="4704560"/>
            <a:ext cx="82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E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new</a:t>
            </a:r>
            <a:endParaRPr kumimoji="1" lang="ja-ES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DF5D58C-E78D-6336-FBDF-ABAC61C7A482}"/>
              </a:ext>
            </a:extLst>
          </p:cNvPr>
          <p:cNvSpPr txBox="1">
            <a:spLocks/>
          </p:cNvSpPr>
          <p:nvPr/>
        </p:nvSpPr>
        <p:spPr>
          <a:xfrm>
            <a:off x="4561715" y="5226925"/>
            <a:ext cx="2489524" cy="4616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SD</a:t>
            </a:r>
            <a:r>
              <a:rPr lang="ja-ES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カードを交換</a:t>
            </a:r>
            <a:endParaRPr lang="ja-JP" altLang="en-US" sz="2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3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46163</TotalTime>
  <Words>352</Words>
  <Application>Microsoft Macintosh PowerPoint</Application>
  <PresentationFormat>ワイド画面</PresentationFormat>
  <Paragraphs>207</Paragraphs>
  <Slides>49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5" baseType="lpstr">
      <vt:lpstr>Meiryo</vt:lpstr>
      <vt:lpstr>Aptos</vt:lpstr>
      <vt:lpstr>Aptos Display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画像置き場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kataoka.keisuke.45x@st.kyoto-u.ac.jp</dc:creator>
  <cp:lastModifiedBy>kataoka.keisuke.45x@st.kyoto-u.ac.jp</cp:lastModifiedBy>
  <cp:revision>137</cp:revision>
  <cp:lastPrinted>2025-01-21T02:01:47Z</cp:lastPrinted>
  <dcterms:created xsi:type="dcterms:W3CDTF">2024-12-20T07:35:02Z</dcterms:created>
  <dcterms:modified xsi:type="dcterms:W3CDTF">2025-01-21T08:58:16Z</dcterms:modified>
</cp:coreProperties>
</file>